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showSpecialPlsOnTitleSld="0">
  <p:sldMasterIdLst>
    <p:sldMasterId id="2147483662"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ECA0ADE9-CD10-4F3E-B56B-E528ECEEDA13}">
  <a:tblStyle styleId="{ECA0ADE9-CD10-4F3E-B56B-E528ECEEDA13}" styleName="Table_0">
    <a:wholeTbl>
      <a:tcTxStyle>
        <a:font>
          <a:latin typeface="Arial"/>
          <a:ea typeface="Arial"/>
          <a:cs typeface="Arial"/>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435786A1-3F5A-4EAD-8CA1-F0720707A70F}" styleName="Table_1">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wikipedia.org/wiki/Node.js" TargetMode="External"/><Relationship Id="rId3" Type="http://schemas.openxmlformats.org/officeDocument/2006/relationships/hyperlink" Target="https://javascript.plainenglish.io/3-express-js-features-you-need-to-know-8f78b0035f33" TargetMode="External"/><Relationship Id="rId4" Type="http://schemas.openxmlformats.org/officeDocument/2006/relationships/hyperlink" Target="https://medium.com/backticks-tildes/resetting-your-postgres-database-f43ba9f1c601" TargetMode="Externa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wikipedia.org/wiki/Node.js" TargetMode="External"/><Relationship Id="rId3" Type="http://schemas.openxmlformats.org/officeDocument/2006/relationships/hyperlink" Target="https://troothy.com/react-native-reliable-technology/" TargetMode="External"/><Relationship Id="rId4" Type="http://schemas.openxmlformats.org/officeDocument/2006/relationships/hyperlink" Target="https://sqlite.org/index.html" TargetMode="Externa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7" name="Google Shape;77;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105dff3567e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105dff3567e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Throughout the user stories, there are several stories that will apply to all user roles. For students, teachers, and school </a:t>
            </a:r>
            <a:r>
              <a:rPr lang="en-US"/>
              <a:t>administrators, the user should be able to use a personal device with a Windows 10, MacOS, iOS, or Android operating system. All of the users should also have the ability to log into Inclusive Classroom using a username and password combination.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On an individual level, students should be able to:</a:t>
            </a:r>
            <a:endParaRPr/>
          </a:p>
        </p:txBody>
      </p:sp>
      <p:sp>
        <p:nvSpPr>
          <p:cNvPr id="229" name="Google Shape;229;g105dff3567e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105dff3567e_0_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105dff3567e_0_2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Teachers should be able to:</a:t>
            </a:r>
            <a:endParaRPr/>
          </a:p>
        </p:txBody>
      </p:sp>
      <p:sp>
        <p:nvSpPr>
          <p:cNvPr id="240" name="Google Shape;240;g105dff3567e_0_2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105dff3567e_0_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105dff3567e_0_4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School administrators should be able to report on an individual student’s grades, create classes, which </a:t>
            </a:r>
            <a:r>
              <a:rPr lang="en-US"/>
              <a:t>includes assigning a teacher and students, report on a class’s grades, evaluate a teacher’s performance, and identify students struggling in multiple classes.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Today, we will be showing everyone how the Inclusive Classroom Prototype satisfies these user stories. Now, I would like to hand over the presentation to one of our lead front-end developers, Grant Ralls, and our lead back-end developer, Colton Hurst, to discuss prototype design, developer tools, and our application technology.</a:t>
            </a:r>
            <a:endParaRPr/>
          </a:p>
        </p:txBody>
      </p:sp>
      <p:sp>
        <p:nvSpPr>
          <p:cNvPr id="251" name="Google Shape;251;g105dff3567e_0_4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d5fe5b1bff_1_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d5fe5b1bff_1_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GRANT &amp; COLTON</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Here is our MFCD (Major Functional Component Diagram) for our solution.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It is essentially split into two sections- the client side and backend side.</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The client will be built with ReactNative and will only know of one api contract. (hence, the arrow to the cloud)</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In reality, the redis caching layer will manage the backend cache and the api will sit behind it communicating with the database.</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The backend will utilize Docker so that it can be deployed easily and in the future scale as needed.</a:t>
            </a:r>
            <a:endParaRPr/>
          </a:p>
        </p:txBody>
      </p:sp>
      <p:sp>
        <p:nvSpPr>
          <p:cNvPr id="262" name="Google Shape;262;gd5fe5b1bff_1_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d5fe5b1bff_1_1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d5fe5b1bff_1_13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GRANT</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Front End:</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Account Roles - Randy</a:t>
            </a:r>
            <a:endParaRPr/>
          </a:p>
          <a:p>
            <a:pPr indent="0" lvl="0" marL="0" rtl="0" algn="l">
              <a:spcBef>
                <a:spcPts val="0"/>
              </a:spcBef>
              <a:spcAft>
                <a:spcPts val="0"/>
              </a:spcAft>
              <a:buNone/>
            </a:pPr>
            <a:r>
              <a:rPr lang="en-US"/>
              <a:t>Automatic Internet Detection - SQLite Randy</a:t>
            </a:r>
            <a:endParaRPr/>
          </a:p>
          <a:p>
            <a:pPr indent="0" lvl="0" marL="0" rtl="0" algn="l">
              <a:spcBef>
                <a:spcPts val="0"/>
              </a:spcBef>
              <a:spcAft>
                <a:spcPts val="0"/>
              </a:spcAft>
              <a:buNone/>
            </a:pPr>
            <a:r>
              <a:rPr lang="en-US"/>
              <a:t>Background Workers - Randy</a:t>
            </a:r>
            <a:endParaRPr/>
          </a:p>
          <a:p>
            <a:pPr indent="0" lvl="0" marL="0" rtl="0" algn="l">
              <a:spcBef>
                <a:spcPts val="0"/>
              </a:spcBef>
              <a:spcAft>
                <a:spcPts val="0"/>
              </a:spcAft>
              <a:buNone/>
            </a:pPr>
            <a:r>
              <a:rPr lang="en-US"/>
              <a:t>Complete/Submit assignments - Dalton</a:t>
            </a:r>
            <a:endParaRPr/>
          </a:p>
          <a:p>
            <a:pPr indent="0" lvl="0" marL="0" rtl="0" algn="l">
              <a:spcBef>
                <a:spcPts val="0"/>
              </a:spcBef>
              <a:spcAft>
                <a:spcPts val="0"/>
              </a:spcAft>
              <a:buNone/>
            </a:pPr>
            <a:r>
              <a:rPr lang="en-US"/>
              <a:t>Create Assignments - Grant</a:t>
            </a:r>
            <a:endParaRPr/>
          </a:p>
          <a:p>
            <a:pPr indent="0" lvl="0" marL="0" rtl="0" algn="l">
              <a:spcBef>
                <a:spcPts val="0"/>
              </a:spcBef>
              <a:spcAft>
                <a:spcPts val="0"/>
              </a:spcAft>
              <a:buNone/>
            </a:pPr>
            <a:r>
              <a:rPr lang="en-US"/>
              <a:t>Grade Assignments - Grant</a:t>
            </a:r>
            <a:endParaRPr/>
          </a:p>
          <a:p>
            <a:pPr indent="0" lvl="0" marL="0" rtl="0" algn="l">
              <a:spcBef>
                <a:spcPts val="0"/>
              </a:spcBef>
              <a:spcAft>
                <a:spcPts val="0"/>
              </a:spcAft>
              <a:buNone/>
            </a:pPr>
            <a:r>
              <a:rPr lang="en-US"/>
              <a:t>Postdate created content - N/A</a:t>
            </a:r>
            <a:endParaRPr/>
          </a:p>
          <a:p>
            <a:pPr indent="0" lvl="0" marL="0" rtl="0" algn="l">
              <a:spcBef>
                <a:spcPts val="0"/>
              </a:spcBef>
              <a:spcAft>
                <a:spcPts val="0"/>
              </a:spcAft>
              <a:buNone/>
            </a:pPr>
            <a:r>
              <a:rPr lang="en-US"/>
              <a:t>Recorded Videos - Dalton</a:t>
            </a:r>
            <a:endParaRPr/>
          </a:p>
          <a:p>
            <a:pPr indent="0" lvl="0" marL="0" rtl="0" algn="l">
              <a:spcBef>
                <a:spcPts val="0"/>
              </a:spcBef>
              <a:spcAft>
                <a:spcPts val="0"/>
              </a:spcAft>
              <a:buNone/>
            </a:pPr>
            <a:r>
              <a:rPr lang="en-US"/>
              <a:t>Reporting - N/A</a:t>
            </a:r>
            <a:endParaRPr/>
          </a:p>
          <a:p>
            <a:pPr indent="0" lvl="0" marL="0" rtl="0" algn="l">
              <a:spcBef>
                <a:spcPts val="0"/>
              </a:spcBef>
              <a:spcAft>
                <a:spcPts val="0"/>
              </a:spcAft>
              <a:buNone/>
            </a:pPr>
            <a:r>
              <a:rPr lang="en-US"/>
              <a:t>Timestamp Completed Assignment - Dalton/Colton</a:t>
            </a:r>
            <a:endParaRPr/>
          </a:p>
          <a:p>
            <a:pPr indent="0" lvl="0" marL="0" rtl="0" algn="l">
              <a:spcBef>
                <a:spcPts val="0"/>
              </a:spcBef>
              <a:spcAft>
                <a:spcPts val="0"/>
              </a:spcAft>
              <a:buNone/>
            </a:pPr>
            <a:r>
              <a:rPr lang="en-US"/>
              <a:t>Video Conferencing - N/A</a:t>
            </a:r>
            <a:endParaRPr/>
          </a:p>
          <a:p>
            <a:pPr indent="0" lvl="0" marL="0" rtl="0" algn="l">
              <a:spcBef>
                <a:spcPts val="0"/>
              </a:spcBef>
              <a:spcAft>
                <a:spcPts val="0"/>
              </a:spcAft>
              <a:buNone/>
            </a:pPr>
            <a:r>
              <a:rPr lang="en-US"/>
              <a:t>Weighted Priority Queue - Randy/Grant</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Backend:</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Colton for all</a:t>
            </a:r>
            <a:endParaRPr/>
          </a:p>
        </p:txBody>
      </p:sp>
      <p:sp>
        <p:nvSpPr>
          <p:cNvPr id="274" name="Google Shape;274;gd5fe5b1bff_1_13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d08a819f2e_0_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5" name="Google Shape;285;gd08a819f2e_0_1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COLTON</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To </a:t>
            </a:r>
            <a:r>
              <a:rPr lang="en-US"/>
              <a:t>build</a:t>
            </a:r>
            <a:r>
              <a:rPr lang="en-US"/>
              <a:t> this complicated software, we have a list of the software and hardware that we have been using and will use in the development process.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We are using Git, the software, for version control, and our repo will be hosted on the ODU GitLab git community server.</a:t>
            </a:r>
            <a:endParaRPr/>
          </a:p>
          <a:p>
            <a:pPr indent="0" lvl="0" marL="0" rtl="0" algn="l">
              <a:spcBef>
                <a:spcPts val="0"/>
              </a:spcBef>
              <a:spcAft>
                <a:spcPts val="0"/>
              </a:spcAft>
              <a:buNone/>
            </a:pPr>
            <a:r>
              <a:rPr lang="en-US"/>
              <a:t>We have other Git repositories hosted on GitHub.</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Everything from Git for version control, </a:t>
            </a:r>
            <a:r>
              <a:rPr b="1" lang="en-US"/>
              <a:t>Postman</a:t>
            </a:r>
            <a:r>
              <a:rPr lang="en-US"/>
              <a:t> for API request testing &amp; tracking, to using Windows, Mac, and Chromebook computers to test the software to ensure it’s fully compatible with whatever technology the school system may be using.</a:t>
            </a:r>
            <a:endParaRPr/>
          </a:p>
        </p:txBody>
      </p:sp>
      <p:sp>
        <p:nvSpPr>
          <p:cNvPr id="286" name="Google Shape;286;gd08a819f2e_0_1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cd90f7f747_1_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cd90f7f747_1_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b="1" lang="en-US">
                <a:latin typeface="Arial"/>
                <a:ea typeface="Arial"/>
                <a:cs typeface="Arial"/>
                <a:sym typeface="Arial"/>
              </a:rPr>
              <a:t>COLTON</a:t>
            </a:r>
            <a:endParaRPr b="1">
              <a:latin typeface="Arial"/>
              <a:ea typeface="Arial"/>
              <a:cs typeface="Arial"/>
              <a:sym typeface="Arial"/>
            </a:endParaRPr>
          </a:p>
          <a:p>
            <a:pPr indent="0" lvl="0" marL="0" rtl="0" algn="l">
              <a:spcBef>
                <a:spcPts val="0"/>
              </a:spcBef>
              <a:spcAft>
                <a:spcPts val="0"/>
              </a:spcAft>
              <a:buClr>
                <a:schemeClr val="dk1"/>
              </a:buClr>
              <a:buSzPts val="1100"/>
              <a:buFont typeface="Arial"/>
              <a:buNone/>
            </a:pPr>
            <a:r>
              <a:t/>
            </a:r>
            <a:endParaRPr b="1">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b="1" lang="en-US">
                <a:latin typeface="Arial"/>
                <a:ea typeface="Arial"/>
                <a:cs typeface="Arial"/>
                <a:sym typeface="Arial"/>
              </a:rPr>
              <a:t>Here are the technologies we’ll use in the backend for the api and for the database.</a:t>
            </a:r>
            <a:endParaRPr b="1">
              <a:latin typeface="Arial"/>
              <a:ea typeface="Arial"/>
              <a:cs typeface="Arial"/>
              <a:sym typeface="Arial"/>
            </a:endParaRPr>
          </a:p>
          <a:p>
            <a:pPr indent="0" lvl="0" marL="0" rtl="0" algn="l">
              <a:spcBef>
                <a:spcPts val="0"/>
              </a:spcBef>
              <a:spcAft>
                <a:spcPts val="0"/>
              </a:spcAft>
              <a:buClr>
                <a:schemeClr val="dk1"/>
              </a:buClr>
              <a:buSzPts val="1100"/>
              <a:buFont typeface="Arial"/>
              <a:buNone/>
            </a:pPr>
            <a:r>
              <a:t/>
            </a:r>
            <a:endParaRPr b="1">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b="1" lang="en-US">
                <a:latin typeface="Arial"/>
                <a:ea typeface="Arial"/>
                <a:cs typeface="Arial"/>
                <a:sym typeface="Arial"/>
              </a:rPr>
              <a:t>References for images (will source)</a:t>
            </a:r>
            <a:endParaRPr b="1">
              <a:latin typeface="Arial"/>
              <a:ea typeface="Arial"/>
              <a:cs typeface="Arial"/>
              <a:sym typeface="Arial"/>
            </a:endParaRPr>
          </a:p>
          <a:p>
            <a:pPr indent="0" lvl="0" marL="0" rtl="0" algn="l">
              <a:spcBef>
                <a:spcPts val="0"/>
              </a:spcBef>
              <a:spcAft>
                <a:spcPts val="0"/>
              </a:spcAft>
              <a:buClr>
                <a:schemeClr val="dk1"/>
              </a:buClr>
              <a:buSzPts val="1100"/>
              <a:buFont typeface="Arial"/>
              <a:buNone/>
            </a:pPr>
            <a:r>
              <a:t/>
            </a:r>
            <a:endParaRPr b="1">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b="1" lang="en-US">
                <a:latin typeface="Arial"/>
                <a:ea typeface="Arial"/>
                <a:cs typeface="Arial"/>
                <a:sym typeface="Arial"/>
              </a:rPr>
              <a:t>Node.js: </a:t>
            </a:r>
            <a:r>
              <a:rPr b="1" lang="en-US" u="sng">
                <a:solidFill>
                  <a:schemeClr val="hlink"/>
                </a:solidFill>
                <a:latin typeface="Arial"/>
                <a:ea typeface="Arial"/>
                <a:cs typeface="Arial"/>
                <a:sym typeface="Arial"/>
                <a:hlinkClick r:id="rId2"/>
              </a:rPr>
              <a:t>https://en.wikipedia.org/wiki/Node.js</a:t>
            </a:r>
            <a:endParaRPr b="1">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b="1" lang="en-US">
                <a:latin typeface="Arial"/>
                <a:ea typeface="Arial"/>
                <a:cs typeface="Arial"/>
                <a:sym typeface="Arial"/>
              </a:rPr>
              <a:t>Express.js: </a:t>
            </a:r>
            <a:r>
              <a:rPr b="1" lang="en-US" u="sng">
                <a:solidFill>
                  <a:schemeClr val="hlink"/>
                </a:solidFill>
                <a:latin typeface="Arial"/>
                <a:ea typeface="Arial"/>
                <a:cs typeface="Arial"/>
                <a:sym typeface="Arial"/>
                <a:hlinkClick r:id="rId3"/>
              </a:rPr>
              <a:t>https://javascript.plainenglish.io/3-express-js-features-you-need-to-know-8f78b0035f33</a:t>
            </a:r>
            <a:endParaRPr b="1">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b="1" lang="en-US">
                <a:latin typeface="Arial"/>
                <a:ea typeface="Arial"/>
                <a:cs typeface="Arial"/>
                <a:sym typeface="Arial"/>
              </a:rPr>
              <a:t>PostgreSQL: </a:t>
            </a:r>
            <a:r>
              <a:rPr b="1" lang="en-US" u="sng">
                <a:solidFill>
                  <a:schemeClr val="hlink"/>
                </a:solidFill>
                <a:latin typeface="Arial"/>
                <a:ea typeface="Arial"/>
                <a:cs typeface="Arial"/>
                <a:sym typeface="Arial"/>
                <a:hlinkClick r:id="rId4"/>
              </a:rPr>
              <a:t>https://medium.com/backticks-tildes/resetting-your-postgres-database-f43ba9f1c601</a:t>
            </a:r>
            <a:endParaRPr b="1">
              <a:latin typeface="Arial"/>
              <a:ea typeface="Arial"/>
              <a:cs typeface="Arial"/>
              <a:sym typeface="Arial"/>
            </a:endParaRPr>
          </a:p>
          <a:p>
            <a:pPr indent="0" lvl="0" marL="0" rtl="0" algn="l">
              <a:spcBef>
                <a:spcPts val="0"/>
              </a:spcBef>
              <a:spcAft>
                <a:spcPts val="0"/>
              </a:spcAft>
              <a:buClr>
                <a:schemeClr val="dk1"/>
              </a:buClr>
              <a:buSzPts val="1100"/>
              <a:buFont typeface="Arial"/>
              <a:buNone/>
            </a:pPr>
            <a:r>
              <a:t/>
            </a:r>
            <a:endParaRPr b="1">
              <a:latin typeface="Arial"/>
              <a:ea typeface="Arial"/>
              <a:cs typeface="Arial"/>
              <a:sym typeface="Arial"/>
            </a:endParaRPr>
          </a:p>
          <a:p>
            <a:pPr indent="0" lvl="0" marL="0" rtl="0" algn="l">
              <a:spcBef>
                <a:spcPts val="0"/>
              </a:spcBef>
              <a:spcAft>
                <a:spcPts val="0"/>
              </a:spcAft>
              <a:buClr>
                <a:schemeClr val="dk1"/>
              </a:buClr>
              <a:buSzPts val="1100"/>
              <a:buFont typeface="Arial"/>
              <a:buNone/>
            </a:pPr>
            <a:r>
              <a:t/>
            </a:r>
            <a:endParaRPr b="1">
              <a:latin typeface="Arial"/>
              <a:ea typeface="Arial"/>
              <a:cs typeface="Arial"/>
              <a:sym typeface="Arial"/>
            </a:endParaRPr>
          </a:p>
        </p:txBody>
      </p:sp>
      <p:sp>
        <p:nvSpPr>
          <p:cNvPr id="299" name="Google Shape;299;gcd90f7f747_1_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cd90f7f747_1_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cd90f7f747_1_3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GRANT</a:t>
            </a:r>
            <a:endParaRPr b="1">
              <a:latin typeface="Arial"/>
              <a:ea typeface="Arial"/>
              <a:cs typeface="Arial"/>
              <a:sym typeface="Arial"/>
            </a:endParaRPr>
          </a:p>
          <a:p>
            <a:pPr indent="0" lvl="0" marL="0" rtl="0" algn="l">
              <a:spcBef>
                <a:spcPts val="0"/>
              </a:spcBef>
              <a:spcAft>
                <a:spcPts val="0"/>
              </a:spcAft>
              <a:buClr>
                <a:schemeClr val="dk1"/>
              </a:buClr>
              <a:buSzPts val="1100"/>
              <a:buFont typeface="Arial"/>
              <a:buNone/>
            </a:pPr>
            <a:r>
              <a:t/>
            </a:r>
            <a:endParaRPr b="1">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b="1" lang="en-US">
                <a:latin typeface="Arial"/>
                <a:ea typeface="Arial"/>
                <a:cs typeface="Arial"/>
                <a:sym typeface="Arial"/>
              </a:rPr>
              <a:t>Here are the technologies we’ll use in the backend for the api and for the database.</a:t>
            </a:r>
            <a:endParaRPr b="1">
              <a:latin typeface="Arial"/>
              <a:ea typeface="Arial"/>
              <a:cs typeface="Arial"/>
              <a:sym typeface="Arial"/>
            </a:endParaRPr>
          </a:p>
          <a:p>
            <a:pPr indent="0" lvl="0" marL="0" rtl="0" algn="l">
              <a:spcBef>
                <a:spcPts val="0"/>
              </a:spcBef>
              <a:spcAft>
                <a:spcPts val="0"/>
              </a:spcAft>
              <a:buClr>
                <a:schemeClr val="dk1"/>
              </a:buClr>
              <a:buSzPts val="1100"/>
              <a:buFont typeface="Arial"/>
              <a:buNone/>
            </a:pPr>
            <a:r>
              <a:t/>
            </a:r>
            <a:endParaRPr b="1">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b="1" lang="en-US">
                <a:latin typeface="Arial"/>
                <a:ea typeface="Arial"/>
                <a:cs typeface="Arial"/>
                <a:sym typeface="Arial"/>
              </a:rPr>
              <a:t>References for images (will source)</a:t>
            </a:r>
            <a:endParaRPr b="1">
              <a:latin typeface="Arial"/>
              <a:ea typeface="Arial"/>
              <a:cs typeface="Arial"/>
              <a:sym typeface="Arial"/>
            </a:endParaRPr>
          </a:p>
          <a:p>
            <a:pPr indent="0" lvl="0" marL="0" rtl="0" algn="l">
              <a:spcBef>
                <a:spcPts val="0"/>
              </a:spcBef>
              <a:spcAft>
                <a:spcPts val="0"/>
              </a:spcAft>
              <a:buClr>
                <a:schemeClr val="dk1"/>
              </a:buClr>
              <a:buSzPts val="1100"/>
              <a:buFont typeface="Arial"/>
              <a:buNone/>
            </a:pPr>
            <a:r>
              <a:t/>
            </a:r>
            <a:endParaRPr b="1">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b="1" lang="en-US">
                <a:latin typeface="Arial"/>
                <a:ea typeface="Arial"/>
                <a:cs typeface="Arial"/>
                <a:sym typeface="Arial"/>
              </a:rPr>
              <a:t>Node.js: </a:t>
            </a:r>
            <a:r>
              <a:rPr b="1" lang="en-US" u="sng">
                <a:solidFill>
                  <a:schemeClr val="hlink"/>
                </a:solidFill>
                <a:latin typeface="Arial"/>
                <a:ea typeface="Arial"/>
                <a:cs typeface="Arial"/>
                <a:sym typeface="Arial"/>
                <a:hlinkClick r:id="rId2"/>
              </a:rPr>
              <a:t>https://en.wikipedia.org/wiki/Node.js</a:t>
            </a:r>
            <a:endParaRPr b="1">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b="1" lang="en-US">
                <a:latin typeface="Arial"/>
                <a:ea typeface="Arial"/>
                <a:cs typeface="Arial"/>
                <a:sym typeface="Arial"/>
              </a:rPr>
              <a:t>React Native: </a:t>
            </a:r>
            <a:r>
              <a:rPr b="1" lang="en-US" u="sng">
                <a:solidFill>
                  <a:schemeClr val="hlink"/>
                </a:solidFill>
                <a:latin typeface="Arial"/>
                <a:ea typeface="Arial"/>
                <a:cs typeface="Arial"/>
                <a:sym typeface="Arial"/>
                <a:hlinkClick r:id="rId3"/>
              </a:rPr>
              <a:t>https://troothy.com/react-native-reliable-technology/</a:t>
            </a:r>
            <a:endParaRPr b="1">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b="1" lang="en-US">
                <a:latin typeface="Arial"/>
                <a:ea typeface="Arial"/>
                <a:cs typeface="Arial"/>
                <a:sym typeface="Arial"/>
              </a:rPr>
              <a:t>SQLite: </a:t>
            </a:r>
            <a:r>
              <a:rPr b="1" lang="en-US" u="sng">
                <a:solidFill>
                  <a:schemeClr val="hlink"/>
                </a:solidFill>
                <a:latin typeface="Arial"/>
                <a:ea typeface="Arial"/>
                <a:cs typeface="Arial"/>
                <a:sym typeface="Arial"/>
                <a:hlinkClick r:id="rId4"/>
              </a:rPr>
              <a:t>https://sqlite.org/index.html</a:t>
            </a:r>
            <a:endParaRPr b="1">
              <a:latin typeface="Arial"/>
              <a:ea typeface="Arial"/>
              <a:cs typeface="Arial"/>
              <a:sym typeface="Arial"/>
            </a:endParaRPr>
          </a:p>
          <a:p>
            <a:pPr indent="0" lvl="0" marL="0" rtl="0" algn="l">
              <a:spcBef>
                <a:spcPts val="0"/>
              </a:spcBef>
              <a:spcAft>
                <a:spcPts val="0"/>
              </a:spcAft>
              <a:buClr>
                <a:schemeClr val="dk1"/>
              </a:buClr>
              <a:buSzPts val="1100"/>
              <a:buFont typeface="Arial"/>
              <a:buNone/>
            </a:pPr>
            <a:r>
              <a:t/>
            </a:r>
            <a:endParaRPr b="1">
              <a:latin typeface="Arial"/>
              <a:ea typeface="Arial"/>
              <a:cs typeface="Arial"/>
              <a:sym typeface="Arial"/>
            </a:endParaRPr>
          </a:p>
          <a:p>
            <a:pPr indent="0" lvl="0" marL="0" rtl="0" algn="l">
              <a:spcBef>
                <a:spcPts val="0"/>
              </a:spcBef>
              <a:spcAft>
                <a:spcPts val="0"/>
              </a:spcAft>
              <a:buClr>
                <a:schemeClr val="dk1"/>
              </a:buClr>
              <a:buSzPts val="1100"/>
              <a:buFont typeface="Arial"/>
              <a:buNone/>
            </a:pPr>
            <a:r>
              <a:t/>
            </a:r>
            <a:endParaRPr b="1">
              <a:latin typeface="Arial"/>
              <a:ea typeface="Arial"/>
              <a:cs typeface="Arial"/>
              <a:sym typeface="Arial"/>
            </a:endParaRPr>
          </a:p>
        </p:txBody>
      </p:sp>
      <p:sp>
        <p:nvSpPr>
          <p:cNvPr id="314" name="Google Shape;314;gcd90f7f747_1_3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cdb219322b_0_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8" name="Google Shape;328;gcdb219322b_0_2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GRANT</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Above you can see the the agile sprint timeline</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Each sprint is 2 weeks, and has a set of clearly defined goals that the team shoots to reach by the end of the sprint.</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As mentioned before, the entire point of Agile is to get value to the business and customer as quickly as possible. The sooner they have something, in theory, the more beneficial it is to the customer and company.</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We’ve only summarized above, but we have broken the main pieces of our product into 5 deliverables, that each have value and show something that is being delivered.</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Briefly review each one.</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 Now I’ll hand it over to Dalton</a:t>
            </a:r>
            <a:endParaRPr/>
          </a:p>
        </p:txBody>
      </p:sp>
      <p:sp>
        <p:nvSpPr>
          <p:cNvPr id="329" name="Google Shape;329;gcdb219322b_0_2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10670850fbe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5" name="Google Shape;355;g10670850fbe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COLTON</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Now we will hand it over to Sergiy</a:t>
            </a:r>
            <a:endParaRPr/>
          </a:p>
        </p:txBody>
      </p:sp>
      <p:sp>
        <p:nvSpPr>
          <p:cNvPr id="356" name="Google Shape;356;g10670850fbe_0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d02b82c353_6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7" name="Google Shape;87;gd02b82c353_6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Just read the slides.</a:t>
            </a:r>
            <a:endParaRPr/>
          </a:p>
        </p:txBody>
      </p:sp>
      <p:sp>
        <p:nvSpPr>
          <p:cNvPr id="88" name="Google Shape;88;gd02b82c353_6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bd299b89e9_0_7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bd299b89e9_0_7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latin typeface="Arial"/>
              <a:ea typeface="Arial"/>
              <a:cs typeface="Arial"/>
              <a:sym typeface="Arial"/>
            </a:endParaRPr>
          </a:p>
          <a:p>
            <a:pPr indent="0" lvl="0" marL="0" rtl="0" algn="l">
              <a:spcBef>
                <a:spcPts val="0"/>
              </a:spcBef>
              <a:spcAft>
                <a:spcPts val="0"/>
              </a:spcAft>
              <a:buNone/>
            </a:pPr>
            <a:r>
              <a:t/>
            </a:r>
            <a:endParaRPr b="1">
              <a:latin typeface="Arial"/>
              <a:ea typeface="Arial"/>
              <a:cs typeface="Arial"/>
              <a:sym typeface="Arial"/>
            </a:endParaRPr>
          </a:p>
        </p:txBody>
      </p:sp>
      <p:sp>
        <p:nvSpPr>
          <p:cNvPr id="383" name="Google Shape;383;gbd299b89e9_0_7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g10570e53ffb_0_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98" name="Google Shape;398;g10570e53ffb_0_2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b="1">
              <a:latin typeface="Arial"/>
              <a:ea typeface="Arial"/>
              <a:cs typeface="Arial"/>
              <a:sym typeface="Arial"/>
            </a:endParaRPr>
          </a:p>
        </p:txBody>
      </p:sp>
      <p:sp>
        <p:nvSpPr>
          <p:cNvPr id="399" name="Google Shape;399;g10570e53ffb_0_2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g106a7648e1b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16" name="Google Shape;416;g106a7648e1b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This is the first page of Inclusive Classroom</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All users (teacher, student, administrators) </a:t>
            </a:r>
            <a:r>
              <a:rPr lang="en-US"/>
              <a:t>access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Pretty generic and </a:t>
            </a:r>
            <a:r>
              <a:rPr lang="en-US"/>
              <a:t>familiar</a:t>
            </a:r>
            <a:r>
              <a:rPr lang="en-US"/>
              <a:t> presentation (avoid confusion)</a:t>
            </a:r>
            <a:endParaRPr/>
          </a:p>
          <a:p>
            <a:pPr indent="0" lvl="0" marL="0" rtl="0" algn="l">
              <a:spcBef>
                <a:spcPts val="0"/>
              </a:spcBef>
              <a:spcAft>
                <a:spcPts val="0"/>
              </a:spcAft>
              <a:buNone/>
            </a:pPr>
            <a:r>
              <a:t/>
            </a:r>
            <a:endParaRPr/>
          </a:p>
          <a:p>
            <a:pPr indent="-355600" lvl="0" marL="457200" rtl="0" algn="l">
              <a:spcBef>
                <a:spcPts val="0"/>
              </a:spcBef>
              <a:spcAft>
                <a:spcPts val="0"/>
              </a:spcAft>
              <a:buClr>
                <a:schemeClr val="dk1"/>
              </a:buClr>
              <a:buSzPts val="2000"/>
              <a:buChar char="●"/>
            </a:pPr>
            <a:r>
              <a:rPr lang="en-US" sz="2000">
                <a:latin typeface="Arial"/>
                <a:ea typeface="Arial"/>
                <a:cs typeface="Arial"/>
                <a:sym typeface="Arial"/>
              </a:rPr>
              <a:t>Input for Username / Password</a:t>
            </a:r>
            <a:endParaRPr sz="2000">
              <a:latin typeface="Arial"/>
              <a:ea typeface="Arial"/>
              <a:cs typeface="Arial"/>
              <a:sym typeface="Arial"/>
            </a:endParaRPr>
          </a:p>
          <a:p>
            <a:pPr indent="0" lvl="0" marL="0" rtl="0" algn="l">
              <a:spcBef>
                <a:spcPts val="0"/>
              </a:spcBef>
              <a:spcAft>
                <a:spcPts val="0"/>
              </a:spcAft>
              <a:buClr>
                <a:schemeClr val="dk1"/>
              </a:buClr>
              <a:buSzPts val="1100"/>
              <a:buFont typeface="Arial"/>
              <a:buNone/>
            </a:pPr>
            <a:r>
              <a:t/>
            </a:r>
            <a:endParaRPr sz="2000">
              <a:latin typeface="Arial"/>
              <a:ea typeface="Arial"/>
              <a:cs typeface="Arial"/>
              <a:sym typeface="Arial"/>
            </a:endParaRPr>
          </a:p>
          <a:p>
            <a:pPr indent="-355600" lvl="0" marL="457200" rtl="0" algn="l">
              <a:spcBef>
                <a:spcPts val="0"/>
              </a:spcBef>
              <a:spcAft>
                <a:spcPts val="0"/>
              </a:spcAft>
              <a:buClr>
                <a:schemeClr val="dk1"/>
              </a:buClr>
              <a:buSzPts val="2000"/>
              <a:buChar char="●"/>
            </a:pPr>
            <a:r>
              <a:rPr lang="en-US" sz="2000">
                <a:latin typeface="Arial"/>
                <a:ea typeface="Arial"/>
                <a:cs typeface="Arial"/>
                <a:sym typeface="Arial"/>
              </a:rPr>
              <a:t>Verified by Database</a:t>
            </a:r>
            <a:endParaRPr/>
          </a:p>
        </p:txBody>
      </p:sp>
      <p:sp>
        <p:nvSpPr>
          <p:cNvPr id="417" name="Google Shape;417;g106a7648e1b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g106a7648e1b_0_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25" name="Google Shape;425;g106a7648e1b_0_1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Quick example of what happens when username/password is incorrect</a:t>
            </a:r>
            <a:endParaRPr/>
          </a:p>
          <a:p>
            <a:pPr indent="0" lvl="0" marL="0" rtl="0" algn="l">
              <a:spcBef>
                <a:spcPts val="0"/>
              </a:spcBef>
              <a:spcAft>
                <a:spcPts val="0"/>
              </a:spcAft>
              <a:buNone/>
            </a:pPr>
            <a:r>
              <a:t/>
            </a:r>
            <a:endParaRPr/>
          </a:p>
        </p:txBody>
      </p:sp>
      <p:sp>
        <p:nvSpPr>
          <p:cNvPr id="426" name="Google Shape;426;g106a7648e1b_0_1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g106a7648e1b_0_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34" name="Google Shape;434;g106a7648e1b_0_2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Brief</a:t>
            </a:r>
            <a:r>
              <a:rPr lang="en-US"/>
              <a:t> overview of the admin </a:t>
            </a:r>
            <a:r>
              <a:rPr lang="en-US"/>
              <a:t>component of the application: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This is the main menu for Admin users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First screen for admins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5 different “views” </a:t>
            </a:r>
            <a:r>
              <a:rPr lang="en-US"/>
              <a:t>available</a:t>
            </a:r>
            <a:r>
              <a:rPr lang="en-US"/>
              <a:t>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The follwing slides will </a:t>
            </a:r>
            <a:r>
              <a:rPr lang="en-US"/>
              <a:t>sequentially</a:t>
            </a:r>
            <a:r>
              <a:rPr lang="en-US"/>
              <a:t> preview these options</a:t>
            </a:r>
            <a:endParaRPr/>
          </a:p>
        </p:txBody>
      </p:sp>
      <p:sp>
        <p:nvSpPr>
          <p:cNvPr id="435" name="Google Shape;435;g106a7648e1b_0_2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g106a7648e1b_0_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43" name="Google Shape;443;g106a7648e1b_0_3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This screen allows admin users to create classes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Options will include</a:t>
            </a:r>
            <a:endParaRPr/>
          </a:p>
        </p:txBody>
      </p:sp>
      <p:sp>
        <p:nvSpPr>
          <p:cNvPr id="444" name="Google Shape;444;g106a7648e1b_0_3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g106a7648e1b_0_6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52" name="Google Shape;452;g106a7648e1b_0_6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This view allows admin users to evaluate teachers</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453" name="Google Shape;453;g106a7648e1b_0_6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g106a7648e1b_0_8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61" name="Google Shape;461;g106a7648e1b_0_8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This screen allows admin users to view and access teacher information</a:t>
            </a:r>
            <a:endParaRPr/>
          </a:p>
          <a:p>
            <a:pPr indent="0" lvl="0" marL="0" rtl="0" algn="l">
              <a:spcBef>
                <a:spcPts val="0"/>
              </a:spcBef>
              <a:spcAft>
                <a:spcPts val="0"/>
              </a:spcAft>
              <a:buNone/>
            </a:pPr>
            <a:r>
              <a:t/>
            </a:r>
            <a:endParaRPr/>
          </a:p>
        </p:txBody>
      </p:sp>
      <p:sp>
        <p:nvSpPr>
          <p:cNvPr id="462" name="Google Shape;462;g106a7648e1b_0_8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g106a7648e1b_0_1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71" name="Google Shape;471;g106a7648e1b_0_13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This is an example of the dropdown that is expanded once a teacher is selected</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472" name="Google Shape;472;g106a7648e1b_0_13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g106a7648e1b_0_16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81" name="Google Shape;481;g106a7648e1b_0_16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2" name="Google Shape;482;g106a7648e1b_0_16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bd61887bc0_0_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bd61887bc0_0_1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Just read the slides.</a:t>
            </a:r>
            <a:endParaRPr/>
          </a:p>
        </p:txBody>
      </p:sp>
      <p:sp>
        <p:nvSpPr>
          <p:cNvPr id="104" name="Google Shape;104;gbd61887bc0_0_1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g106a7648e1b_0_17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91" name="Google Shape;491;g106a7648e1b_0_17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This screen allows admin users to view class information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Information included : </a:t>
            </a:r>
            <a:endParaRPr/>
          </a:p>
          <a:p>
            <a:pPr indent="0" lvl="0" marL="457200" rtl="0" algn="l">
              <a:spcBef>
                <a:spcPts val="0"/>
              </a:spcBef>
              <a:spcAft>
                <a:spcPts val="0"/>
              </a:spcAft>
              <a:buNone/>
            </a:pPr>
            <a:r>
              <a:rPr lang="en-US" sz="1500">
                <a:solidFill>
                  <a:srgbClr val="24292F"/>
                </a:solidFill>
                <a:highlight>
                  <a:schemeClr val="lt1"/>
                </a:highlight>
                <a:latin typeface="Arial"/>
                <a:ea typeface="Arial"/>
                <a:cs typeface="Arial"/>
                <a:sym typeface="Arial"/>
              </a:rPr>
              <a:t>list of all students assigned to a selected class and their overall grade</a:t>
            </a:r>
            <a:endParaRPr sz="1500">
              <a:solidFill>
                <a:srgbClr val="24292F"/>
              </a:solidFill>
              <a:highlight>
                <a:schemeClr val="lt1"/>
              </a:highlight>
              <a:latin typeface="Arial"/>
              <a:ea typeface="Arial"/>
              <a:cs typeface="Arial"/>
              <a:sym typeface="Arial"/>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492" name="Google Shape;492;g106a7648e1b_0_17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g106a7648e1b_0_10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00" name="Google Shape;500;g106a7648e1b_0_10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This screen allows admin users to view all student information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All active students are listed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Clicking a student reveals</a:t>
            </a:r>
            <a:endParaRPr/>
          </a:p>
          <a:p>
            <a:pPr indent="0" lvl="0" marL="0" rtl="0" algn="l">
              <a:spcBef>
                <a:spcPts val="0"/>
              </a:spcBef>
              <a:spcAft>
                <a:spcPts val="0"/>
              </a:spcAft>
              <a:buNone/>
            </a:pPr>
            <a:r>
              <a:t/>
            </a:r>
            <a:endParaRPr/>
          </a:p>
          <a:p>
            <a:pPr indent="-336550" lvl="0" marL="457200" rtl="0" algn="l">
              <a:spcBef>
                <a:spcPts val="0"/>
              </a:spcBef>
              <a:spcAft>
                <a:spcPts val="0"/>
              </a:spcAft>
              <a:buClr>
                <a:srgbClr val="24292F"/>
              </a:buClr>
              <a:buSzPts val="1700"/>
              <a:buChar char="●"/>
            </a:pPr>
            <a:r>
              <a:rPr lang="en-US" sz="1700">
                <a:solidFill>
                  <a:srgbClr val="24292F"/>
                </a:solidFill>
                <a:highlight>
                  <a:schemeClr val="lt1"/>
                </a:highlight>
                <a:latin typeface="Arial"/>
                <a:ea typeface="Arial"/>
                <a:cs typeface="Arial"/>
                <a:sym typeface="Arial"/>
              </a:rPr>
              <a:t>Clicking a student will reveal:</a:t>
            </a:r>
            <a:endParaRPr sz="1700">
              <a:solidFill>
                <a:srgbClr val="24292F"/>
              </a:solidFill>
              <a:highlight>
                <a:schemeClr val="lt1"/>
              </a:highlight>
              <a:latin typeface="Arial"/>
              <a:ea typeface="Arial"/>
              <a:cs typeface="Arial"/>
              <a:sym typeface="Arial"/>
            </a:endParaRPr>
          </a:p>
          <a:p>
            <a:pPr indent="0" lvl="0" marL="457200" rtl="0" algn="l">
              <a:spcBef>
                <a:spcPts val="0"/>
              </a:spcBef>
              <a:spcAft>
                <a:spcPts val="0"/>
              </a:spcAft>
              <a:buNone/>
            </a:pPr>
            <a:r>
              <a:t/>
            </a:r>
            <a:endParaRPr sz="1700">
              <a:solidFill>
                <a:srgbClr val="24292F"/>
              </a:solidFill>
              <a:highlight>
                <a:schemeClr val="lt1"/>
              </a:highlight>
              <a:latin typeface="Arial"/>
              <a:ea typeface="Arial"/>
              <a:cs typeface="Arial"/>
              <a:sym typeface="Arial"/>
            </a:endParaRPr>
          </a:p>
          <a:p>
            <a:pPr indent="-336550" lvl="1" marL="777240" rtl="0" algn="l">
              <a:spcBef>
                <a:spcPts val="0"/>
              </a:spcBef>
              <a:spcAft>
                <a:spcPts val="0"/>
              </a:spcAft>
              <a:buClr>
                <a:srgbClr val="24292F"/>
              </a:buClr>
              <a:buSzPts val="1700"/>
              <a:buAutoNum type="alphaLcPeriod"/>
            </a:pPr>
            <a:r>
              <a:rPr lang="en-US" sz="1700">
                <a:solidFill>
                  <a:srgbClr val="24292F"/>
                </a:solidFill>
                <a:highlight>
                  <a:schemeClr val="lt1"/>
                </a:highlight>
                <a:latin typeface="Arial"/>
                <a:ea typeface="Arial"/>
                <a:cs typeface="Arial"/>
                <a:sym typeface="Arial"/>
              </a:rPr>
              <a:t> student's name</a:t>
            </a:r>
            <a:endParaRPr sz="1700">
              <a:solidFill>
                <a:srgbClr val="24292F"/>
              </a:solidFill>
              <a:highlight>
                <a:schemeClr val="lt1"/>
              </a:highlight>
              <a:latin typeface="Arial"/>
              <a:ea typeface="Arial"/>
              <a:cs typeface="Arial"/>
              <a:sym typeface="Arial"/>
            </a:endParaRPr>
          </a:p>
          <a:p>
            <a:pPr indent="-336550" lvl="1" marL="777240" rtl="0" algn="l">
              <a:spcBef>
                <a:spcPts val="0"/>
              </a:spcBef>
              <a:spcAft>
                <a:spcPts val="0"/>
              </a:spcAft>
              <a:buClr>
                <a:srgbClr val="24292F"/>
              </a:buClr>
              <a:buSzPts val="1700"/>
              <a:buAutoNum type="alphaLcPeriod"/>
            </a:pPr>
            <a:r>
              <a:rPr lang="en-US" sz="1700">
                <a:solidFill>
                  <a:srgbClr val="24292F"/>
                </a:solidFill>
                <a:highlight>
                  <a:schemeClr val="lt1"/>
                </a:highlight>
                <a:latin typeface="Arial"/>
                <a:ea typeface="Arial"/>
                <a:cs typeface="Arial"/>
                <a:sym typeface="Arial"/>
              </a:rPr>
              <a:t> student ID</a:t>
            </a:r>
            <a:endParaRPr sz="1700">
              <a:solidFill>
                <a:srgbClr val="24292F"/>
              </a:solidFill>
              <a:highlight>
                <a:schemeClr val="lt1"/>
              </a:highlight>
              <a:latin typeface="Arial"/>
              <a:ea typeface="Arial"/>
              <a:cs typeface="Arial"/>
              <a:sym typeface="Arial"/>
            </a:endParaRPr>
          </a:p>
          <a:p>
            <a:pPr indent="-336550" lvl="1" marL="777240" rtl="0" algn="l">
              <a:spcBef>
                <a:spcPts val="0"/>
              </a:spcBef>
              <a:spcAft>
                <a:spcPts val="0"/>
              </a:spcAft>
              <a:buClr>
                <a:srgbClr val="24292F"/>
              </a:buClr>
              <a:buSzPts val="1700"/>
              <a:buAutoNum type="alphaLcPeriod"/>
            </a:pPr>
            <a:r>
              <a:rPr lang="en-US" sz="1700">
                <a:solidFill>
                  <a:srgbClr val="24292F"/>
                </a:solidFill>
                <a:highlight>
                  <a:schemeClr val="lt1"/>
                </a:highlight>
                <a:latin typeface="Arial"/>
                <a:ea typeface="Arial"/>
                <a:cs typeface="Arial"/>
                <a:sym typeface="Arial"/>
              </a:rPr>
              <a:t> list of enrolled classes</a:t>
            </a:r>
            <a:endParaRPr sz="1700">
              <a:solidFill>
                <a:srgbClr val="24292F"/>
              </a:solidFill>
              <a:highlight>
                <a:schemeClr val="lt1"/>
              </a:highlight>
              <a:latin typeface="Arial"/>
              <a:ea typeface="Arial"/>
              <a:cs typeface="Arial"/>
              <a:sym typeface="Arial"/>
            </a:endParaRPr>
          </a:p>
          <a:p>
            <a:pPr indent="-336550" lvl="1" marL="777240" rtl="0" algn="l">
              <a:spcBef>
                <a:spcPts val="0"/>
              </a:spcBef>
              <a:spcAft>
                <a:spcPts val="0"/>
              </a:spcAft>
              <a:buClr>
                <a:srgbClr val="24292F"/>
              </a:buClr>
              <a:buSzPts val="1700"/>
              <a:buAutoNum type="alphaLcPeriod"/>
            </a:pPr>
            <a:r>
              <a:rPr lang="en-US" sz="1700">
                <a:solidFill>
                  <a:srgbClr val="24292F"/>
                </a:solidFill>
                <a:highlight>
                  <a:schemeClr val="lt1"/>
                </a:highlight>
                <a:latin typeface="Arial"/>
                <a:ea typeface="Arial"/>
                <a:cs typeface="Arial"/>
                <a:sym typeface="Arial"/>
              </a:rPr>
              <a:t> overall grades.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501" name="Google Shape;501;g106a7648e1b_0_10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g106a7648e1b_0_1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09" name="Google Shape;509;g106a7648e1b_0_12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Transition to Dalton</a:t>
            </a:r>
            <a:endParaRPr/>
          </a:p>
        </p:txBody>
      </p:sp>
      <p:sp>
        <p:nvSpPr>
          <p:cNvPr id="510" name="Google Shape;510;g106a7648e1b_0_12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g10577816ee0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18" name="Google Shape;518;g10577816ee0_1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9" name="Google Shape;519;g10577816ee0_1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 name="Shape 525"/>
        <p:cNvGrpSpPr/>
        <p:nvPr/>
      </p:nvGrpSpPr>
      <p:grpSpPr>
        <a:xfrm>
          <a:off x="0" y="0"/>
          <a:ext cx="0" cy="0"/>
          <a:chOff x="0" y="0"/>
          <a:chExt cx="0" cy="0"/>
        </a:xfrm>
      </p:grpSpPr>
      <p:sp>
        <p:nvSpPr>
          <p:cNvPr id="526" name="Google Shape;526;g10577816ee0_1_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27" name="Google Shape;527;g10577816ee0_1_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8" name="Google Shape;528;g10577816ee0_1_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 name="Shape 535"/>
        <p:cNvGrpSpPr/>
        <p:nvPr/>
      </p:nvGrpSpPr>
      <p:grpSpPr>
        <a:xfrm>
          <a:off x="0" y="0"/>
          <a:ext cx="0" cy="0"/>
          <a:chOff x="0" y="0"/>
          <a:chExt cx="0" cy="0"/>
        </a:xfrm>
      </p:grpSpPr>
      <p:sp>
        <p:nvSpPr>
          <p:cNvPr id="536" name="Google Shape;536;g10577816ee0_1_8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37" name="Google Shape;537;g10577816ee0_1_8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8" name="Google Shape;538;g10577816ee0_1_8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 name="Shape 546"/>
        <p:cNvGrpSpPr/>
        <p:nvPr/>
      </p:nvGrpSpPr>
      <p:grpSpPr>
        <a:xfrm>
          <a:off x="0" y="0"/>
          <a:ext cx="0" cy="0"/>
          <a:chOff x="0" y="0"/>
          <a:chExt cx="0" cy="0"/>
        </a:xfrm>
      </p:grpSpPr>
      <p:sp>
        <p:nvSpPr>
          <p:cNvPr id="547" name="Google Shape;547;g10577816ee0_1_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48" name="Google Shape;548;g10577816ee0_1_2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9" name="Google Shape;549;g10577816ee0_1_2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6" name="Shape 556"/>
        <p:cNvGrpSpPr/>
        <p:nvPr/>
      </p:nvGrpSpPr>
      <p:grpSpPr>
        <a:xfrm>
          <a:off x="0" y="0"/>
          <a:ext cx="0" cy="0"/>
          <a:chOff x="0" y="0"/>
          <a:chExt cx="0" cy="0"/>
        </a:xfrm>
      </p:grpSpPr>
      <p:sp>
        <p:nvSpPr>
          <p:cNvPr id="557" name="Google Shape;557;g10577816ee0_1_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58" name="Google Shape;558;g10577816ee0_1_3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9" name="Google Shape;559;g10577816ee0_1_3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7" name="Shape 567"/>
        <p:cNvGrpSpPr/>
        <p:nvPr/>
      </p:nvGrpSpPr>
      <p:grpSpPr>
        <a:xfrm>
          <a:off x="0" y="0"/>
          <a:ext cx="0" cy="0"/>
          <a:chOff x="0" y="0"/>
          <a:chExt cx="0" cy="0"/>
        </a:xfrm>
      </p:grpSpPr>
      <p:sp>
        <p:nvSpPr>
          <p:cNvPr id="568" name="Google Shape;568;g10577816ee0_1_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69" name="Google Shape;569;g10577816ee0_1_5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0" name="Google Shape;570;g10577816ee0_1_5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8" name="Shape 578"/>
        <p:cNvGrpSpPr/>
        <p:nvPr/>
      </p:nvGrpSpPr>
      <p:grpSpPr>
        <a:xfrm>
          <a:off x="0" y="0"/>
          <a:ext cx="0" cy="0"/>
          <a:chOff x="0" y="0"/>
          <a:chExt cx="0" cy="0"/>
        </a:xfrm>
      </p:grpSpPr>
      <p:sp>
        <p:nvSpPr>
          <p:cNvPr id="579" name="Google Shape;579;g10577816ee0_1_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80" name="Google Shape;580;g10577816ee0_1_4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1" name="Google Shape;581;g10577816ee0_1_4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105dff3567e_0_1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105dff3567e_0_11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Just read the slides.</a:t>
            </a:r>
            <a:endParaRPr/>
          </a:p>
        </p:txBody>
      </p:sp>
      <p:sp>
        <p:nvSpPr>
          <p:cNvPr id="119" name="Google Shape;119;g105dff3567e_0_11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9" name="Shape 589"/>
        <p:cNvGrpSpPr/>
        <p:nvPr/>
      </p:nvGrpSpPr>
      <p:grpSpPr>
        <a:xfrm>
          <a:off x="0" y="0"/>
          <a:ext cx="0" cy="0"/>
          <a:chOff x="0" y="0"/>
          <a:chExt cx="0" cy="0"/>
        </a:xfrm>
      </p:grpSpPr>
      <p:sp>
        <p:nvSpPr>
          <p:cNvPr id="590" name="Google Shape;590;g10577816ee0_1_6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91" name="Google Shape;591;g10577816ee0_1_6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2" name="Google Shape;592;g10577816ee0_1_6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1" name="Shape 601"/>
        <p:cNvGrpSpPr/>
        <p:nvPr/>
      </p:nvGrpSpPr>
      <p:grpSpPr>
        <a:xfrm>
          <a:off x="0" y="0"/>
          <a:ext cx="0" cy="0"/>
          <a:chOff x="0" y="0"/>
          <a:chExt cx="0" cy="0"/>
        </a:xfrm>
      </p:grpSpPr>
      <p:sp>
        <p:nvSpPr>
          <p:cNvPr id="602" name="Google Shape;602;g10577816ee0_1_9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03" name="Google Shape;603;g10577816ee0_1_9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04" name="Google Shape;604;g10577816ee0_1_9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3" name="Shape 613"/>
        <p:cNvGrpSpPr/>
        <p:nvPr/>
      </p:nvGrpSpPr>
      <p:grpSpPr>
        <a:xfrm>
          <a:off x="0" y="0"/>
          <a:ext cx="0" cy="0"/>
          <a:chOff x="0" y="0"/>
          <a:chExt cx="0" cy="0"/>
        </a:xfrm>
      </p:grpSpPr>
      <p:sp>
        <p:nvSpPr>
          <p:cNvPr id="614" name="Google Shape;614;g10577816c6b_0_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15" name="Google Shape;615;g10577816c6b_0_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16" name="Google Shape;616;g10577816c6b_0_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2" name="Shape 622"/>
        <p:cNvGrpSpPr/>
        <p:nvPr/>
      </p:nvGrpSpPr>
      <p:grpSpPr>
        <a:xfrm>
          <a:off x="0" y="0"/>
          <a:ext cx="0" cy="0"/>
          <a:chOff x="0" y="0"/>
          <a:chExt cx="0" cy="0"/>
        </a:xfrm>
      </p:grpSpPr>
      <p:sp>
        <p:nvSpPr>
          <p:cNvPr id="623" name="Google Shape;623;g10577816c6b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24" name="Google Shape;624;g10577816c6b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TRANSITION TO TRAVIS</a:t>
            </a:r>
            <a:endParaRPr/>
          </a:p>
        </p:txBody>
      </p:sp>
      <p:sp>
        <p:nvSpPr>
          <p:cNvPr id="625" name="Google Shape;625;g10577816c6b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2" name="Shape 632"/>
        <p:cNvGrpSpPr/>
        <p:nvPr/>
      </p:nvGrpSpPr>
      <p:grpSpPr>
        <a:xfrm>
          <a:off x="0" y="0"/>
          <a:ext cx="0" cy="0"/>
          <a:chOff x="0" y="0"/>
          <a:chExt cx="0" cy="0"/>
        </a:xfrm>
      </p:grpSpPr>
      <p:sp>
        <p:nvSpPr>
          <p:cNvPr id="633" name="Google Shape;633;g105dff3567e_0_1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34" name="Google Shape;634;g105dff3567e_0_15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latin typeface="Arial"/>
                <a:ea typeface="Arial"/>
                <a:cs typeface="Arial"/>
                <a:sym typeface="Arial"/>
              </a:rPr>
              <a:t>The prototype demonstration for the client app will be separated into 3 parts: the administrator role, teacher role, and student role. We will start with the administrator role. When they log in they will be directed to their dashboard. From there they can create classes, evaluate teachers, and view both teacher and student index. Within the teacher index administrators can view classes and then from there students in those classes. Within the student index </a:t>
            </a:r>
            <a:r>
              <a:rPr lang="en-US">
                <a:latin typeface="Arial"/>
                <a:ea typeface="Arial"/>
                <a:cs typeface="Arial"/>
                <a:sym typeface="Arial"/>
              </a:rPr>
              <a:t>administrators</a:t>
            </a:r>
            <a:r>
              <a:rPr lang="en-US">
                <a:latin typeface="Arial"/>
                <a:ea typeface="Arial"/>
                <a:cs typeface="Arial"/>
                <a:sym typeface="Arial"/>
              </a:rPr>
              <a:t> can view a list of all students and the classes they are in. Finally, there is the function of logging out. </a:t>
            </a:r>
            <a:endParaRPr>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a:latin typeface="Arial"/>
                <a:ea typeface="Arial"/>
                <a:cs typeface="Arial"/>
                <a:sym typeface="Arial"/>
              </a:rPr>
              <a:t>Next we will showcase the teacher role. When they log in they will be directed to their dashboard. From there they can create assignments and view the classes they are teaching. Within a class there is an assignment index which lists the assignments for that class. Last we will show the ability to logout.</a:t>
            </a:r>
            <a:endParaRPr>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a:latin typeface="Arial"/>
                <a:ea typeface="Arial"/>
                <a:cs typeface="Arial"/>
                <a:sym typeface="Arial"/>
              </a:rPr>
              <a:t>Finally we will showcase the student role. For this role we will be showcasing online and offline capabilities. When they log in they will be directed to their dashboard. From there they can navigate to class meetings and assignments. Finally we will show the ability to logout.</a:t>
            </a:r>
            <a:endParaRPr>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a:latin typeface="Arial"/>
                <a:ea typeface="Arial"/>
                <a:cs typeface="Arial"/>
                <a:sym typeface="Arial"/>
              </a:rPr>
              <a:t>Following the client app demo, there will be a demo for the back end.</a:t>
            </a:r>
            <a:endParaRPr>
              <a:latin typeface="Arial"/>
              <a:ea typeface="Arial"/>
              <a:cs typeface="Arial"/>
              <a:sym typeface="Arial"/>
            </a:endParaRPr>
          </a:p>
        </p:txBody>
      </p:sp>
      <p:sp>
        <p:nvSpPr>
          <p:cNvPr id="635" name="Google Shape;635;g105dff3567e_0_15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9" name="Shape 649"/>
        <p:cNvGrpSpPr/>
        <p:nvPr/>
      </p:nvGrpSpPr>
      <p:grpSpPr>
        <a:xfrm>
          <a:off x="0" y="0"/>
          <a:ext cx="0" cy="0"/>
          <a:chOff x="0" y="0"/>
          <a:chExt cx="0" cy="0"/>
        </a:xfrm>
      </p:grpSpPr>
      <p:sp>
        <p:nvSpPr>
          <p:cNvPr id="650" name="Google Shape;650;gbd299b89e9_0_8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51" name="Google Shape;651;gbd299b89e9_0_8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52" name="Google Shape;652;gbd299b89e9_0_8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3" name="Shape 663"/>
        <p:cNvGrpSpPr/>
        <p:nvPr/>
      </p:nvGrpSpPr>
      <p:grpSpPr>
        <a:xfrm>
          <a:off x="0" y="0"/>
          <a:ext cx="0" cy="0"/>
          <a:chOff x="0" y="0"/>
          <a:chExt cx="0" cy="0"/>
        </a:xfrm>
      </p:grpSpPr>
      <p:sp>
        <p:nvSpPr>
          <p:cNvPr id="664" name="Google Shape;664;g10670850fbe_0_4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65" name="Google Shape;665;g10670850fbe_0_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2" name="Shape 672"/>
        <p:cNvGrpSpPr/>
        <p:nvPr/>
      </p:nvGrpSpPr>
      <p:grpSpPr>
        <a:xfrm>
          <a:off x="0" y="0"/>
          <a:ext cx="0" cy="0"/>
          <a:chOff x="0" y="0"/>
          <a:chExt cx="0" cy="0"/>
        </a:xfrm>
      </p:grpSpPr>
      <p:sp>
        <p:nvSpPr>
          <p:cNvPr id="673" name="Google Shape;673;gbd299b89e9_0_9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74" name="Google Shape;674;gbd299b89e9_0_9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75" name="Google Shape;675;gbd299b89e9_0_9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6" name="Shape 686"/>
        <p:cNvGrpSpPr/>
        <p:nvPr/>
      </p:nvGrpSpPr>
      <p:grpSpPr>
        <a:xfrm>
          <a:off x="0" y="0"/>
          <a:ext cx="0" cy="0"/>
          <a:chOff x="0" y="0"/>
          <a:chExt cx="0" cy="0"/>
        </a:xfrm>
      </p:grpSpPr>
      <p:sp>
        <p:nvSpPr>
          <p:cNvPr id="687" name="Google Shape;687;gbeb0ff0dd9_0_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88" name="Google Shape;688;gbeb0ff0dd9_0_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89" name="Google Shape;689;gbeb0ff0dd9_0_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0" name="Shape 700"/>
        <p:cNvGrpSpPr/>
        <p:nvPr/>
      </p:nvGrpSpPr>
      <p:grpSpPr>
        <a:xfrm>
          <a:off x="0" y="0"/>
          <a:ext cx="0" cy="0"/>
          <a:chOff x="0" y="0"/>
          <a:chExt cx="0" cy="0"/>
        </a:xfrm>
      </p:grpSpPr>
      <p:sp>
        <p:nvSpPr>
          <p:cNvPr id="701" name="Google Shape;701;gbd299b89e9_0_9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02" name="Google Shape;702;gbd299b89e9_0_9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03" name="Google Shape;703;gbd299b89e9_0_9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bd299b89e9_0_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bd299b89e9_0_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sz="1100">
              <a:latin typeface="Arial"/>
              <a:ea typeface="Arial"/>
              <a:cs typeface="Arial"/>
              <a:sym typeface="Arial"/>
            </a:endParaRPr>
          </a:p>
        </p:txBody>
      </p:sp>
      <p:sp>
        <p:nvSpPr>
          <p:cNvPr id="132" name="Google Shape;132;gbd299b89e9_0_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105dff3567e_0_27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2" name="Google Shape;142;g105dff3567e_0_27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Since about April of 2020, when schools first started to close because of COVID, there has been an increasing emphasis placed on the ability to do remote learning. While colleges have been working on solutions to learning online for decades now, the necessary changes caught grade schools off guard.</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The few solutions school systems have been able to scramble together are not even close to being adequate. As a result, it is affecting students' ability to learn. Because of the lack of stable high-speed Internet and the lack of knowledge and support at home when the Internet fails, young underprivileged students are being hit the hardest by these changes.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Add note about what “young is” - (Kennedy told us this on 3/3 recitation)</a:t>
            </a:r>
            <a:endParaRPr/>
          </a:p>
        </p:txBody>
      </p:sp>
      <p:sp>
        <p:nvSpPr>
          <p:cNvPr id="143" name="Google Shape;143;g105dff3567e_0_27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105dff3567e_0_28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5" name="Google Shape;155;g105dff3567e_0_28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The root of the problem </a:t>
            </a:r>
            <a:r>
              <a:rPr b="0" i="0" lang="en-US" sz="1200" u="none" strike="noStrike">
                <a:solidFill>
                  <a:schemeClr val="dk1"/>
                </a:solidFill>
                <a:latin typeface="Calibri"/>
                <a:ea typeface="Calibri"/>
                <a:cs typeface="Calibri"/>
                <a:sym typeface="Calibri"/>
              </a:rPr>
              <a:t>is that it affects younger students the most. As students get older, they become more and more familiar with the technology they use and therefore a solution for older students would not have as limiting an interface as one for younger children.</a:t>
            </a:r>
            <a:endParaRPr/>
          </a:p>
          <a:p>
            <a:pPr indent="0" lvl="0" marL="0" rtl="0" algn="l">
              <a:spcBef>
                <a:spcPts val="0"/>
              </a:spcBef>
              <a:spcAft>
                <a:spcPts val="0"/>
              </a:spcAft>
              <a:buNone/>
            </a:pPr>
            <a:r>
              <a:t/>
            </a:r>
            <a:endParaRPr b="0" i="0" sz="1200" u="none" strike="noStrike">
              <a:solidFill>
                <a:schemeClr val="dk1"/>
              </a:solidFill>
              <a:latin typeface="Calibri"/>
              <a:ea typeface="Calibri"/>
              <a:cs typeface="Calibri"/>
              <a:sym typeface="Calibri"/>
            </a:endParaRPr>
          </a:p>
          <a:p>
            <a:pPr indent="0" lvl="0" marL="0" rtl="0" algn="l">
              <a:spcBef>
                <a:spcPts val="0"/>
              </a:spcBef>
              <a:spcAft>
                <a:spcPts val="0"/>
              </a:spcAft>
              <a:buNone/>
            </a:pPr>
            <a:r>
              <a:rPr b="0" i="0" lang="en-US" sz="1200" u="none" strike="noStrike">
                <a:solidFill>
                  <a:schemeClr val="dk1"/>
                </a:solidFill>
                <a:latin typeface="Calibri"/>
                <a:ea typeface="Calibri"/>
                <a:cs typeface="Calibri"/>
                <a:sym typeface="Calibri"/>
              </a:rPr>
              <a:t>On the surface, the interface obstacle seems like it would be easy to overcome. If the student doesn't know how to do something on the computer then they can just ask their parents. The problem is many families don't know much more to do when an app goes wrong, an assignment fails to submit, or the internet goes out in the middle of quiz, than the students themselves do. Even worse, a lot of times, especially in underprivileged families, both parents may be busy trying to work while the student is in school and may not even be available to give technical help.</a:t>
            </a:r>
            <a:endParaRPr/>
          </a:p>
          <a:p>
            <a:pPr indent="0" lvl="0" marL="0" rtl="0" algn="l">
              <a:spcBef>
                <a:spcPts val="0"/>
              </a:spcBef>
              <a:spcAft>
                <a:spcPts val="0"/>
              </a:spcAft>
              <a:buNone/>
            </a:pPr>
            <a:r>
              <a:t/>
            </a:r>
            <a:endParaRPr b="0" i="0" sz="1200" u="none" strike="noStrike">
              <a:solidFill>
                <a:schemeClr val="dk1"/>
              </a:solidFill>
              <a:latin typeface="Calibri"/>
              <a:ea typeface="Calibri"/>
              <a:cs typeface="Calibri"/>
              <a:sym typeface="Calibri"/>
            </a:endParaRPr>
          </a:p>
          <a:p>
            <a:pPr indent="0" lvl="0" marL="0" rtl="0" algn="l">
              <a:spcBef>
                <a:spcPts val="0"/>
              </a:spcBef>
              <a:spcAft>
                <a:spcPts val="0"/>
              </a:spcAft>
              <a:buNone/>
            </a:pPr>
            <a:r>
              <a:rPr b="0" i="0" lang="en-US" sz="1200" u="none" strike="noStrike">
                <a:solidFill>
                  <a:schemeClr val="dk1"/>
                </a:solidFill>
                <a:latin typeface="Calibri"/>
                <a:ea typeface="Calibri"/>
                <a:cs typeface="Calibri"/>
                <a:sym typeface="Calibri"/>
              </a:rPr>
              <a:t>When there is a problem with the technology, and the student and parent don't know how to fix it, the next logical step is to reach out to the teacher for help. Unfortunately, this is not always easy to do if the teacher wants all interactions through email or Zoom and there isn't internet at home. To compound the problem, the teachers may be no more familiar with how to fix a technical problem than the student or parent, after all they are a teacher of English, Math, Science, Art, etc. Not a teacher of computer systems usually.</a:t>
            </a:r>
            <a:endParaRPr/>
          </a:p>
          <a:p>
            <a:pPr indent="0" lvl="0" marL="0" rtl="0" algn="l">
              <a:spcBef>
                <a:spcPts val="0"/>
              </a:spcBef>
              <a:spcAft>
                <a:spcPts val="0"/>
              </a:spcAft>
              <a:buNone/>
            </a:pPr>
            <a:r>
              <a:t/>
            </a:r>
            <a:endParaRPr/>
          </a:p>
        </p:txBody>
      </p:sp>
      <p:sp>
        <p:nvSpPr>
          <p:cNvPr id="156" name="Google Shape;156;g105dff3567e_0_28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105dff3567e_0_17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4" name="Google Shape;184;g105dff3567e_0_17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****Transition to Aubrie****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The software solution being proposed is a client app that will have a teacher view and a student view. Let’s start with the student portion of the app. </a:t>
            </a:r>
            <a:endParaRPr/>
          </a:p>
          <a:p>
            <a:pPr indent="0" lvl="0" marL="0" rtl="0" algn="l">
              <a:spcBef>
                <a:spcPts val="0"/>
              </a:spcBef>
              <a:spcAft>
                <a:spcPts val="0"/>
              </a:spcAft>
              <a:buNone/>
            </a:pPr>
            <a:r>
              <a:t/>
            </a:r>
            <a:endParaRPr b="0" i="0" sz="1200" u="none" strike="noStrike">
              <a:solidFill>
                <a:schemeClr val="dk1"/>
              </a:solidFill>
              <a:latin typeface="Calibri"/>
              <a:ea typeface="Calibri"/>
              <a:cs typeface="Calibri"/>
              <a:sym typeface="Calibri"/>
            </a:endParaRPr>
          </a:p>
          <a:p>
            <a:pPr indent="0" lvl="0" marL="0" rtl="0" algn="l">
              <a:spcBef>
                <a:spcPts val="0"/>
              </a:spcBef>
              <a:spcAft>
                <a:spcPts val="0"/>
              </a:spcAft>
              <a:buNone/>
            </a:pPr>
            <a:r>
              <a:rPr b="0" i="0" lang="en-US" sz="1200" u="none" strike="noStrike">
                <a:solidFill>
                  <a:schemeClr val="dk1"/>
                </a:solidFill>
                <a:latin typeface="Calibri"/>
                <a:ea typeface="Calibri"/>
                <a:cs typeface="Calibri"/>
                <a:sym typeface="Calibri"/>
              </a:rPr>
              <a:t>It will need to have a simple UI that is intuitive for children aged 5 to 13 to use. This may mean things like preferring icons over words for buttons, a limited number of options for each view, and all things for a single class found in one view. Since it needs to work when no internet is available, it should be a native app and not browser based. Based on the previous assumptions, the hardware will most likely be a Google Chromebook and so the software will likely be using Java as its primary language in the form of an Android app (Raphael). The student facing software will need to have a high level of automation and</a:t>
            </a:r>
            <a:r>
              <a:rPr lang="en-US"/>
              <a:t> h</a:t>
            </a:r>
            <a:r>
              <a:rPr b="0" i="0" lang="en-US" sz="1200" u="none" strike="noStrike">
                <a:solidFill>
                  <a:schemeClr val="dk1"/>
                </a:solidFill>
                <a:latin typeface="Calibri"/>
                <a:ea typeface="Calibri"/>
                <a:cs typeface="Calibri"/>
                <a:sym typeface="Calibri"/>
              </a:rPr>
              <a:t>andle behind the scenes things like what to do when a student connects to Wi-Fi, uploading and downloading files, zipping and unzipping files all without the student needing to click on anything. All of this will also </a:t>
            </a:r>
            <a:r>
              <a:rPr lang="en-US"/>
              <a:t>have the ability to be done while the computer is in sleep mode in a Library.</a:t>
            </a:r>
            <a:r>
              <a:rPr b="0" i="0" lang="en-US" sz="1200" u="none" strike="noStrike">
                <a:solidFill>
                  <a:schemeClr val="dk1"/>
                </a:solidFill>
                <a:latin typeface="Calibri"/>
                <a:ea typeface="Calibri"/>
                <a:cs typeface="Calibri"/>
                <a:sym typeface="Calibri"/>
              </a:rPr>
              <a:t> There will need to be a weighted priority queue set up that places emphasis on downloading new assignments first, submitting completed assignments second, and finally downloading recorded video lecturers as the lowest priority. There will also be a need to detect and recover from a broken Internet connection when a file or packet is midstream being uploaded or downloaded.</a:t>
            </a:r>
            <a:endParaRPr/>
          </a:p>
          <a:p>
            <a:pPr indent="0" lvl="0" marL="0" rtl="0" algn="l">
              <a:spcBef>
                <a:spcPts val="0"/>
              </a:spcBef>
              <a:spcAft>
                <a:spcPts val="0"/>
              </a:spcAft>
              <a:buNone/>
            </a:pPr>
            <a:r>
              <a:rPr b="0" i="0" lang="en-US" sz="1200" u="none" strike="noStrike">
                <a:solidFill>
                  <a:schemeClr val="dk1"/>
                </a:solidFill>
                <a:latin typeface="Calibri"/>
                <a:ea typeface="Calibri"/>
                <a:cs typeface="Calibri"/>
                <a:sym typeface="Calibri"/>
              </a:rPr>
              <a:t>Outside of this, there will be an optional video conferencing interface that students can opt into when they have stable Internet. Ideally there will be an indicator, possibly in the form of a chat bot, that notifies the student when a live video conference is about to start. </a:t>
            </a:r>
            <a:endParaRPr/>
          </a:p>
          <a:p>
            <a:pPr indent="0" lvl="0" marL="0" rtl="0" algn="l">
              <a:spcBef>
                <a:spcPts val="0"/>
              </a:spcBef>
              <a:spcAft>
                <a:spcPts val="0"/>
              </a:spcAft>
              <a:buNone/>
            </a:pPr>
            <a:r>
              <a:rPr lang="en-US"/>
              <a:t>The teacher interface will be designed with convention over configuration in mind. This means a teacher will not be able to link to third party apps and resources on the web, and all class information and assignments will need to conform to a limited set of templates. This is out of necessity in order to keep things simple for the student.</a:t>
            </a:r>
            <a:endParaRPr/>
          </a:p>
          <a:p>
            <a:pPr indent="0" lvl="0" marL="0" rtl="0" algn="l">
              <a:spcBef>
                <a:spcPts val="0"/>
              </a:spcBef>
              <a:spcAft>
                <a:spcPts val="0"/>
              </a:spcAft>
              <a:buNone/>
            </a:pPr>
            <a:r>
              <a:t/>
            </a:r>
            <a:endParaRPr/>
          </a:p>
        </p:txBody>
      </p:sp>
      <p:sp>
        <p:nvSpPr>
          <p:cNvPr id="185" name="Google Shape;185;g105dff3567e_0_17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cdb219322b_2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cdb219322b_2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We have 3 main roles in the Inclusive Classroom prototype. The biggest separation between roles from the technical level is the permissions and what they are allowed to access.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From most strict to least, we have the student, teacher,  and school administrator. Students will have access to assignments, lectures, and personal grades. Teachers will be able to create assignments and lectures as well as assign grades to all students in their classes. School </a:t>
            </a:r>
            <a:r>
              <a:rPr lang="en-US"/>
              <a:t>administrators will have an overarching role in inclusive classroom just as they do in an in-person learning environment. They will be able to create classes, evaluate teacher performance, and report on student performance.</a:t>
            </a:r>
            <a:endParaRPr/>
          </a:p>
        </p:txBody>
      </p:sp>
      <p:sp>
        <p:nvSpPr>
          <p:cNvPr id="217" name="Google Shape;217;gcdb219322b_2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3" name="Shape 13"/>
        <p:cNvGrpSpPr/>
        <p:nvPr/>
      </p:nvGrpSpPr>
      <p:grpSpPr>
        <a:xfrm>
          <a:off x="0" y="0"/>
          <a:ext cx="0" cy="0"/>
          <a:chOff x="0" y="0"/>
          <a:chExt cx="0" cy="0"/>
        </a:xfrm>
      </p:grpSpPr>
      <p:sp>
        <p:nvSpPr>
          <p:cNvPr id="14" name="Google Shape;14;p2"/>
          <p:cNvSpPr txBox="1"/>
          <p:nvPr>
            <p:ph type="ctrTitle"/>
          </p:nvPr>
        </p:nvSpPr>
        <p:spPr>
          <a:xfrm>
            <a:off x="415611" y="992767"/>
            <a:ext cx="11360700" cy="2736900"/>
          </a:xfrm>
          <a:prstGeom prst="rect">
            <a:avLst/>
          </a:prstGeom>
        </p:spPr>
        <p:txBody>
          <a:bodyPr anchorCtr="0" anchor="b" bIns="121900" lIns="121900" spcFirstLastPara="1" rIns="121900" wrap="square" tIns="121900">
            <a:normAutofit/>
          </a:bodyPr>
          <a:lstStyle>
            <a:lvl1pPr lvl="0" algn="ctr">
              <a:spcBef>
                <a:spcPts val="0"/>
              </a:spcBef>
              <a:spcAft>
                <a:spcPts val="0"/>
              </a:spcAft>
              <a:buSzPts val="6900"/>
              <a:buNone/>
              <a:defRPr sz="6900"/>
            </a:lvl1pPr>
            <a:lvl2pPr lvl="1" algn="ctr">
              <a:spcBef>
                <a:spcPts val="0"/>
              </a:spcBef>
              <a:spcAft>
                <a:spcPts val="0"/>
              </a:spcAft>
              <a:buSzPts val="6900"/>
              <a:buNone/>
              <a:defRPr sz="6900"/>
            </a:lvl2pPr>
            <a:lvl3pPr lvl="2" algn="ctr">
              <a:spcBef>
                <a:spcPts val="0"/>
              </a:spcBef>
              <a:spcAft>
                <a:spcPts val="0"/>
              </a:spcAft>
              <a:buSzPts val="6900"/>
              <a:buNone/>
              <a:defRPr sz="6900"/>
            </a:lvl3pPr>
            <a:lvl4pPr lvl="3" algn="ctr">
              <a:spcBef>
                <a:spcPts val="0"/>
              </a:spcBef>
              <a:spcAft>
                <a:spcPts val="0"/>
              </a:spcAft>
              <a:buSzPts val="6900"/>
              <a:buNone/>
              <a:defRPr sz="6900"/>
            </a:lvl4pPr>
            <a:lvl5pPr lvl="4" algn="ctr">
              <a:spcBef>
                <a:spcPts val="0"/>
              </a:spcBef>
              <a:spcAft>
                <a:spcPts val="0"/>
              </a:spcAft>
              <a:buSzPts val="6900"/>
              <a:buNone/>
              <a:defRPr sz="6900"/>
            </a:lvl5pPr>
            <a:lvl6pPr lvl="5" algn="ctr">
              <a:spcBef>
                <a:spcPts val="0"/>
              </a:spcBef>
              <a:spcAft>
                <a:spcPts val="0"/>
              </a:spcAft>
              <a:buSzPts val="6900"/>
              <a:buNone/>
              <a:defRPr sz="6900"/>
            </a:lvl6pPr>
            <a:lvl7pPr lvl="6" algn="ctr">
              <a:spcBef>
                <a:spcPts val="0"/>
              </a:spcBef>
              <a:spcAft>
                <a:spcPts val="0"/>
              </a:spcAft>
              <a:buSzPts val="6900"/>
              <a:buNone/>
              <a:defRPr sz="6900"/>
            </a:lvl7pPr>
            <a:lvl8pPr lvl="7" algn="ctr">
              <a:spcBef>
                <a:spcPts val="0"/>
              </a:spcBef>
              <a:spcAft>
                <a:spcPts val="0"/>
              </a:spcAft>
              <a:buSzPts val="6900"/>
              <a:buNone/>
              <a:defRPr sz="6900"/>
            </a:lvl8pPr>
            <a:lvl9pPr lvl="8" algn="ctr">
              <a:spcBef>
                <a:spcPts val="0"/>
              </a:spcBef>
              <a:spcAft>
                <a:spcPts val="0"/>
              </a:spcAft>
              <a:buSzPts val="6900"/>
              <a:buNone/>
              <a:defRPr sz="6900"/>
            </a:lvl9pPr>
          </a:lstStyle>
          <a:p/>
        </p:txBody>
      </p:sp>
      <p:sp>
        <p:nvSpPr>
          <p:cNvPr id="15" name="Google Shape;15;p2"/>
          <p:cNvSpPr txBox="1"/>
          <p:nvPr>
            <p:ph idx="1" type="subTitle"/>
          </p:nvPr>
        </p:nvSpPr>
        <p:spPr>
          <a:xfrm>
            <a:off x="415600" y="3778833"/>
            <a:ext cx="11360700" cy="1056900"/>
          </a:xfrm>
          <a:prstGeom prst="rect">
            <a:avLst/>
          </a:prstGeom>
        </p:spPr>
        <p:txBody>
          <a:bodyPr anchorCtr="0" anchor="t" bIns="121900" lIns="121900" spcFirstLastPara="1" rIns="121900" wrap="square" tIns="121900">
            <a:normAutofit/>
          </a:bodyPr>
          <a:lstStyle>
            <a:lvl1pPr lvl="0" algn="ctr">
              <a:lnSpc>
                <a:spcPct val="100000"/>
              </a:lnSpc>
              <a:spcBef>
                <a:spcPts val="0"/>
              </a:spcBef>
              <a:spcAft>
                <a:spcPts val="0"/>
              </a:spcAft>
              <a:buSzPts val="3700"/>
              <a:buNone/>
              <a:defRPr sz="3700"/>
            </a:lvl1pPr>
            <a:lvl2pPr lvl="1" algn="ctr">
              <a:lnSpc>
                <a:spcPct val="100000"/>
              </a:lnSpc>
              <a:spcBef>
                <a:spcPts val="0"/>
              </a:spcBef>
              <a:spcAft>
                <a:spcPts val="0"/>
              </a:spcAft>
              <a:buSzPts val="3700"/>
              <a:buNone/>
              <a:defRPr sz="3700"/>
            </a:lvl2pPr>
            <a:lvl3pPr lvl="2" algn="ctr">
              <a:lnSpc>
                <a:spcPct val="100000"/>
              </a:lnSpc>
              <a:spcBef>
                <a:spcPts val="0"/>
              </a:spcBef>
              <a:spcAft>
                <a:spcPts val="0"/>
              </a:spcAft>
              <a:buSzPts val="3700"/>
              <a:buNone/>
              <a:defRPr sz="3700"/>
            </a:lvl3pPr>
            <a:lvl4pPr lvl="3" algn="ctr">
              <a:lnSpc>
                <a:spcPct val="100000"/>
              </a:lnSpc>
              <a:spcBef>
                <a:spcPts val="0"/>
              </a:spcBef>
              <a:spcAft>
                <a:spcPts val="0"/>
              </a:spcAft>
              <a:buSzPts val="3700"/>
              <a:buNone/>
              <a:defRPr sz="3700"/>
            </a:lvl4pPr>
            <a:lvl5pPr lvl="4" algn="ctr">
              <a:lnSpc>
                <a:spcPct val="100000"/>
              </a:lnSpc>
              <a:spcBef>
                <a:spcPts val="0"/>
              </a:spcBef>
              <a:spcAft>
                <a:spcPts val="0"/>
              </a:spcAft>
              <a:buSzPts val="3700"/>
              <a:buNone/>
              <a:defRPr sz="3700"/>
            </a:lvl5pPr>
            <a:lvl6pPr lvl="5" algn="ctr">
              <a:lnSpc>
                <a:spcPct val="100000"/>
              </a:lnSpc>
              <a:spcBef>
                <a:spcPts val="0"/>
              </a:spcBef>
              <a:spcAft>
                <a:spcPts val="0"/>
              </a:spcAft>
              <a:buSzPts val="3700"/>
              <a:buNone/>
              <a:defRPr sz="3700"/>
            </a:lvl6pPr>
            <a:lvl7pPr lvl="6" algn="ctr">
              <a:lnSpc>
                <a:spcPct val="100000"/>
              </a:lnSpc>
              <a:spcBef>
                <a:spcPts val="0"/>
              </a:spcBef>
              <a:spcAft>
                <a:spcPts val="0"/>
              </a:spcAft>
              <a:buSzPts val="3700"/>
              <a:buNone/>
              <a:defRPr sz="3700"/>
            </a:lvl7pPr>
            <a:lvl8pPr lvl="7" algn="ctr">
              <a:lnSpc>
                <a:spcPct val="100000"/>
              </a:lnSpc>
              <a:spcBef>
                <a:spcPts val="0"/>
              </a:spcBef>
              <a:spcAft>
                <a:spcPts val="0"/>
              </a:spcAft>
              <a:buSzPts val="3700"/>
              <a:buNone/>
              <a:defRPr sz="3700"/>
            </a:lvl8pPr>
            <a:lvl9pPr lvl="8" algn="ctr">
              <a:lnSpc>
                <a:spcPct val="100000"/>
              </a:lnSpc>
              <a:spcBef>
                <a:spcPts val="0"/>
              </a:spcBef>
              <a:spcAft>
                <a:spcPts val="0"/>
              </a:spcAft>
              <a:buSzPts val="3700"/>
              <a:buNone/>
              <a:defRPr sz="3700"/>
            </a:lvl9pPr>
          </a:lstStyle>
          <a:p/>
        </p:txBody>
      </p:sp>
      <p:sp>
        <p:nvSpPr>
          <p:cNvPr id="16" name="Google Shape;16;p2"/>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8" name="Shape 48"/>
        <p:cNvGrpSpPr/>
        <p:nvPr/>
      </p:nvGrpSpPr>
      <p:grpSpPr>
        <a:xfrm>
          <a:off x="0" y="0"/>
          <a:ext cx="0" cy="0"/>
          <a:chOff x="0" y="0"/>
          <a:chExt cx="0" cy="0"/>
        </a:xfrm>
      </p:grpSpPr>
      <p:sp>
        <p:nvSpPr>
          <p:cNvPr id="49" name="Google Shape;49;p11"/>
          <p:cNvSpPr txBox="1"/>
          <p:nvPr>
            <p:ph hasCustomPrompt="1" type="title"/>
          </p:nvPr>
        </p:nvSpPr>
        <p:spPr>
          <a:xfrm>
            <a:off x="415600" y="1474833"/>
            <a:ext cx="11360700" cy="2618100"/>
          </a:xfrm>
          <a:prstGeom prst="rect">
            <a:avLst/>
          </a:prstGeom>
        </p:spPr>
        <p:txBody>
          <a:bodyPr anchorCtr="0" anchor="b" bIns="121900" lIns="121900" spcFirstLastPara="1" rIns="121900" wrap="square" tIns="121900">
            <a:normAutofit/>
          </a:bodyPr>
          <a:lstStyle>
            <a:lvl1pPr lvl="0" algn="ctr">
              <a:spcBef>
                <a:spcPts val="0"/>
              </a:spcBef>
              <a:spcAft>
                <a:spcPts val="0"/>
              </a:spcAft>
              <a:buSzPts val="16000"/>
              <a:buNone/>
              <a:defRPr sz="16000"/>
            </a:lvl1pPr>
            <a:lvl2pPr lvl="1" algn="ctr">
              <a:spcBef>
                <a:spcPts val="0"/>
              </a:spcBef>
              <a:spcAft>
                <a:spcPts val="0"/>
              </a:spcAft>
              <a:buSzPts val="16000"/>
              <a:buNone/>
              <a:defRPr sz="16000"/>
            </a:lvl2pPr>
            <a:lvl3pPr lvl="2" algn="ctr">
              <a:spcBef>
                <a:spcPts val="0"/>
              </a:spcBef>
              <a:spcAft>
                <a:spcPts val="0"/>
              </a:spcAft>
              <a:buSzPts val="16000"/>
              <a:buNone/>
              <a:defRPr sz="16000"/>
            </a:lvl3pPr>
            <a:lvl4pPr lvl="3" algn="ctr">
              <a:spcBef>
                <a:spcPts val="0"/>
              </a:spcBef>
              <a:spcAft>
                <a:spcPts val="0"/>
              </a:spcAft>
              <a:buSzPts val="16000"/>
              <a:buNone/>
              <a:defRPr sz="16000"/>
            </a:lvl4pPr>
            <a:lvl5pPr lvl="4" algn="ctr">
              <a:spcBef>
                <a:spcPts val="0"/>
              </a:spcBef>
              <a:spcAft>
                <a:spcPts val="0"/>
              </a:spcAft>
              <a:buSzPts val="16000"/>
              <a:buNone/>
              <a:defRPr sz="16000"/>
            </a:lvl5pPr>
            <a:lvl6pPr lvl="5" algn="ctr">
              <a:spcBef>
                <a:spcPts val="0"/>
              </a:spcBef>
              <a:spcAft>
                <a:spcPts val="0"/>
              </a:spcAft>
              <a:buSzPts val="16000"/>
              <a:buNone/>
              <a:defRPr sz="16000"/>
            </a:lvl6pPr>
            <a:lvl7pPr lvl="6" algn="ctr">
              <a:spcBef>
                <a:spcPts val="0"/>
              </a:spcBef>
              <a:spcAft>
                <a:spcPts val="0"/>
              </a:spcAft>
              <a:buSzPts val="16000"/>
              <a:buNone/>
              <a:defRPr sz="16000"/>
            </a:lvl7pPr>
            <a:lvl8pPr lvl="7" algn="ctr">
              <a:spcBef>
                <a:spcPts val="0"/>
              </a:spcBef>
              <a:spcAft>
                <a:spcPts val="0"/>
              </a:spcAft>
              <a:buSzPts val="16000"/>
              <a:buNone/>
              <a:defRPr sz="16000"/>
            </a:lvl8pPr>
            <a:lvl9pPr lvl="8" algn="ctr">
              <a:spcBef>
                <a:spcPts val="0"/>
              </a:spcBef>
              <a:spcAft>
                <a:spcPts val="0"/>
              </a:spcAft>
              <a:buSzPts val="16000"/>
              <a:buNone/>
              <a:defRPr sz="16000"/>
            </a:lvl9pPr>
          </a:lstStyle>
          <a:p>
            <a:r>
              <a:t>xx%</a:t>
            </a:r>
          </a:p>
        </p:txBody>
      </p:sp>
      <p:sp>
        <p:nvSpPr>
          <p:cNvPr id="50" name="Google Shape;50;p11"/>
          <p:cNvSpPr txBox="1"/>
          <p:nvPr>
            <p:ph idx="1" type="body"/>
          </p:nvPr>
        </p:nvSpPr>
        <p:spPr>
          <a:xfrm>
            <a:off x="415600" y="4202967"/>
            <a:ext cx="11360700" cy="1734300"/>
          </a:xfrm>
          <a:prstGeom prst="rect">
            <a:avLst/>
          </a:prstGeom>
        </p:spPr>
        <p:txBody>
          <a:bodyPr anchorCtr="0" anchor="t" bIns="121900" lIns="121900" spcFirstLastPara="1" rIns="121900" wrap="square" tIns="121900">
            <a:normAutofit/>
          </a:bodyPr>
          <a:lstStyle>
            <a:lvl1pPr indent="-381000" lvl="0" marL="457200" algn="ctr">
              <a:spcBef>
                <a:spcPts val="0"/>
              </a:spcBef>
              <a:spcAft>
                <a:spcPts val="0"/>
              </a:spcAft>
              <a:buSzPts val="2400"/>
              <a:buChar char="●"/>
              <a:defRPr/>
            </a:lvl1pPr>
            <a:lvl2pPr indent="-349250" lvl="1" marL="914400" algn="ctr">
              <a:spcBef>
                <a:spcPts val="0"/>
              </a:spcBef>
              <a:spcAft>
                <a:spcPts val="0"/>
              </a:spcAft>
              <a:buSzPts val="1900"/>
              <a:buChar char="○"/>
              <a:defRPr/>
            </a:lvl2pPr>
            <a:lvl3pPr indent="-349250" lvl="2" marL="1371600" algn="ctr">
              <a:spcBef>
                <a:spcPts val="0"/>
              </a:spcBef>
              <a:spcAft>
                <a:spcPts val="0"/>
              </a:spcAft>
              <a:buSzPts val="1900"/>
              <a:buChar char="■"/>
              <a:defRPr/>
            </a:lvl3pPr>
            <a:lvl4pPr indent="-349250" lvl="3" marL="1828800" algn="ctr">
              <a:spcBef>
                <a:spcPts val="0"/>
              </a:spcBef>
              <a:spcAft>
                <a:spcPts val="0"/>
              </a:spcAft>
              <a:buSzPts val="1900"/>
              <a:buChar char="●"/>
              <a:defRPr/>
            </a:lvl4pPr>
            <a:lvl5pPr indent="-349250" lvl="4" marL="2286000" algn="ctr">
              <a:spcBef>
                <a:spcPts val="0"/>
              </a:spcBef>
              <a:spcAft>
                <a:spcPts val="0"/>
              </a:spcAft>
              <a:buSzPts val="1900"/>
              <a:buChar char="○"/>
              <a:defRPr/>
            </a:lvl5pPr>
            <a:lvl6pPr indent="-349250" lvl="5" marL="2743200" algn="ctr">
              <a:spcBef>
                <a:spcPts val="0"/>
              </a:spcBef>
              <a:spcAft>
                <a:spcPts val="0"/>
              </a:spcAft>
              <a:buSzPts val="1900"/>
              <a:buChar char="■"/>
              <a:defRPr/>
            </a:lvl6pPr>
            <a:lvl7pPr indent="-349250" lvl="6" marL="3200400" algn="ctr">
              <a:spcBef>
                <a:spcPts val="0"/>
              </a:spcBef>
              <a:spcAft>
                <a:spcPts val="0"/>
              </a:spcAft>
              <a:buSzPts val="1900"/>
              <a:buChar char="●"/>
              <a:defRPr/>
            </a:lvl7pPr>
            <a:lvl8pPr indent="-349250" lvl="7" marL="3657600" algn="ctr">
              <a:spcBef>
                <a:spcPts val="0"/>
              </a:spcBef>
              <a:spcAft>
                <a:spcPts val="0"/>
              </a:spcAft>
              <a:buSzPts val="1900"/>
              <a:buChar char="○"/>
              <a:defRPr/>
            </a:lvl8pPr>
            <a:lvl9pPr indent="-349250" lvl="8" marL="4114800" algn="ctr">
              <a:spcBef>
                <a:spcPts val="0"/>
              </a:spcBef>
              <a:spcAft>
                <a:spcPts val="0"/>
              </a:spcAft>
              <a:buSzPts val="1900"/>
              <a:buChar char="■"/>
              <a:defRPr/>
            </a:lvl9pPr>
          </a:lstStyle>
          <a:p/>
        </p:txBody>
      </p:sp>
      <p:sp>
        <p:nvSpPr>
          <p:cNvPr id="51" name="Google Shape;51;p11"/>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 name="Shape 52"/>
        <p:cNvGrpSpPr/>
        <p:nvPr/>
      </p:nvGrpSpPr>
      <p:grpSpPr>
        <a:xfrm>
          <a:off x="0" y="0"/>
          <a:ext cx="0" cy="0"/>
          <a:chOff x="0" y="0"/>
          <a:chExt cx="0" cy="0"/>
        </a:xfrm>
      </p:grpSpPr>
      <p:sp>
        <p:nvSpPr>
          <p:cNvPr id="53" name="Google Shape;53;p12"/>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4" name="Shape 54"/>
        <p:cNvGrpSpPr/>
        <p:nvPr/>
      </p:nvGrpSpPr>
      <p:grpSpPr>
        <a:xfrm>
          <a:off x="0" y="0"/>
          <a:ext cx="0" cy="0"/>
          <a:chOff x="0" y="0"/>
          <a:chExt cx="0" cy="0"/>
        </a:xfrm>
      </p:grpSpPr>
      <p:sp>
        <p:nvSpPr>
          <p:cNvPr id="55" name="Google Shape;55;p13"/>
          <p:cNvSpPr txBox="1"/>
          <p:nvPr>
            <p:ph type="title"/>
          </p:nvPr>
        </p:nvSpPr>
        <p:spPr>
          <a:xfrm>
            <a:off x="1097280" y="286603"/>
            <a:ext cx="10058400" cy="1450800"/>
          </a:xfrm>
          <a:prstGeom prst="rect">
            <a:avLst/>
          </a:prstGeom>
          <a:noFill/>
          <a:ln>
            <a:noFill/>
          </a:ln>
        </p:spPr>
        <p:txBody>
          <a:bodyPr anchorCtr="0" anchor="b" bIns="45700" lIns="91425" spcFirstLastPara="1" rIns="91425" wrap="square" tIns="45700">
            <a:normAutofit/>
          </a:bodyPr>
          <a:lstStyle>
            <a:lvl1pPr lvl="0" rtl="0" algn="l">
              <a:lnSpc>
                <a:spcPct val="90000"/>
              </a:lnSpc>
              <a:spcBef>
                <a:spcPts val="0"/>
              </a:spcBef>
              <a:spcAft>
                <a:spcPts val="0"/>
              </a:spcAft>
              <a:buClr>
                <a:srgbClr val="3F3F3F"/>
              </a:buClr>
              <a:buSzPts val="18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
        <p:nvSpPr>
          <p:cNvPr id="56" name="Google Shape;56;p13"/>
          <p:cNvSpPr txBox="1"/>
          <p:nvPr>
            <p:ph idx="1" type="body"/>
          </p:nvPr>
        </p:nvSpPr>
        <p:spPr>
          <a:xfrm>
            <a:off x="1097280" y="2108201"/>
            <a:ext cx="10058400" cy="3760800"/>
          </a:xfrm>
          <a:prstGeom prst="rect">
            <a:avLst/>
          </a:prstGeom>
          <a:noFill/>
          <a:ln>
            <a:noFill/>
          </a:ln>
        </p:spPr>
        <p:txBody>
          <a:bodyPr anchorCtr="0" anchor="t" bIns="45700" lIns="0" spcFirstLastPara="1" rIns="0" wrap="square" tIns="45700">
            <a:normAutofit/>
          </a:bodyPr>
          <a:lstStyle>
            <a:lvl1pPr indent="-342900" lvl="0" marL="457200" rtl="0" algn="l">
              <a:lnSpc>
                <a:spcPct val="120000"/>
              </a:lnSpc>
              <a:spcBef>
                <a:spcPts val="1200"/>
              </a:spcBef>
              <a:spcAft>
                <a:spcPts val="0"/>
              </a:spcAft>
              <a:buSzPts val="1800"/>
              <a:buChar char="●"/>
              <a:defRPr/>
            </a:lvl1pPr>
            <a:lvl2pPr indent="-342900" lvl="1" marL="914400" rtl="0" algn="l">
              <a:lnSpc>
                <a:spcPct val="120000"/>
              </a:lnSpc>
              <a:spcBef>
                <a:spcPts val="200"/>
              </a:spcBef>
              <a:spcAft>
                <a:spcPts val="0"/>
              </a:spcAft>
              <a:buClr>
                <a:srgbClr val="3F3F3F"/>
              </a:buClr>
              <a:buSzPts val="1800"/>
              <a:buChar char="○"/>
              <a:defRPr/>
            </a:lvl2pPr>
            <a:lvl3pPr indent="-342900" lvl="2" marL="1371600" rtl="0" algn="l">
              <a:lnSpc>
                <a:spcPct val="120000"/>
              </a:lnSpc>
              <a:spcBef>
                <a:spcPts val="400"/>
              </a:spcBef>
              <a:spcAft>
                <a:spcPts val="0"/>
              </a:spcAft>
              <a:buClr>
                <a:srgbClr val="3F3F3F"/>
              </a:buClr>
              <a:buSzPts val="1800"/>
              <a:buChar char="■"/>
              <a:defRPr/>
            </a:lvl3pPr>
            <a:lvl4pPr indent="-342900" lvl="3" marL="1828800" rtl="0" algn="l">
              <a:lnSpc>
                <a:spcPct val="120000"/>
              </a:lnSpc>
              <a:spcBef>
                <a:spcPts val="400"/>
              </a:spcBef>
              <a:spcAft>
                <a:spcPts val="0"/>
              </a:spcAft>
              <a:buClr>
                <a:srgbClr val="3F3F3F"/>
              </a:buClr>
              <a:buSzPts val="1800"/>
              <a:buChar char="●"/>
              <a:defRPr/>
            </a:lvl4pPr>
            <a:lvl5pPr indent="-342900" lvl="4" marL="2286000" rtl="0" algn="l">
              <a:lnSpc>
                <a:spcPct val="120000"/>
              </a:lnSpc>
              <a:spcBef>
                <a:spcPts val="400"/>
              </a:spcBef>
              <a:spcAft>
                <a:spcPts val="0"/>
              </a:spcAft>
              <a:buClr>
                <a:srgbClr val="3F3F3F"/>
              </a:buClr>
              <a:buSzPts val="1800"/>
              <a:buChar char="○"/>
              <a:defRPr/>
            </a:lvl5pPr>
            <a:lvl6pPr indent="-342900" lvl="5" marL="2743200" rtl="0" algn="l">
              <a:lnSpc>
                <a:spcPct val="90000"/>
              </a:lnSpc>
              <a:spcBef>
                <a:spcPts val="400"/>
              </a:spcBef>
              <a:spcAft>
                <a:spcPts val="0"/>
              </a:spcAft>
              <a:buSzPts val="1800"/>
              <a:buChar char="■"/>
              <a:defRPr/>
            </a:lvl6pPr>
            <a:lvl7pPr indent="-342900" lvl="6" marL="3200400" rtl="0" algn="l">
              <a:lnSpc>
                <a:spcPct val="90000"/>
              </a:lnSpc>
              <a:spcBef>
                <a:spcPts val="400"/>
              </a:spcBef>
              <a:spcAft>
                <a:spcPts val="0"/>
              </a:spcAft>
              <a:buSzPts val="1800"/>
              <a:buChar char="●"/>
              <a:defRPr/>
            </a:lvl7pPr>
            <a:lvl8pPr indent="-342900" lvl="7" marL="3657600" rtl="0" algn="l">
              <a:lnSpc>
                <a:spcPct val="90000"/>
              </a:lnSpc>
              <a:spcBef>
                <a:spcPts val="400"/>
              </a:spcBef>
              <a:spcAft>
                <a:spcPts val="0"/>
              </a:spcAft>
              <a:buSzPts val="1800"/>
              <a:buChar char="○"/>
              <a:defRPr/>
            </a:lvl8pPr>
            <a:lvl9pPr indent="-342900" lvl="8" marL="4114800" rtl="0" algn="l">
              <a:lnSpc>
                <a:spcPct val="90000"/>
              </a:lnSpc>
              <a:spcBef>
                <a:spcPts val="400"/>
              </a:spcBef>
              <a:spcAft>
                <a:spcPts val="400"/>
              </a:spcAft>
              <a:buSzPts val="1800"/>
              <a:buChar char="■"/>
              <a:defRPr/>
            </a:lvl9pPr>
          </a:lstStyle>
          <a:p/>
        </p:txBody>
      </p:sp>
      <p:sp>
        <p:nvSpPr>
          <p:cNvPr id="57" name="Google Shape;57;p13"/>
          <p:cNvSpPr txBox="1"/>
          <p:nvPr>
            <p:ph idx="10" type="dt"/>
          </p:nvPr>
        </p:nvSpPr>
        <p:spPr>
          <a:xfrm>
            <a:off x="8218426" y="6446838"/>
            <a:ext cx="2584800" cy="365100"/>
          </a:xfrm>
          <a:prstGeom prst="rect">
            <a:avLst/>
          </a:prstGeom>
          <a:noFill/>
          <a:ln>
            <a:noFill/>
          </a:ln>
        </p:spPr>
        <p:txBody>
          <a:bodyPr anchorCtr="0" anchor="ctr" bIns="45700" lIns="91425" spcFirstLastPara="1" rIns="91425" wrap="square" tIns="45700">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58" name="Google Shape;58;p13"/>
          <p:cNvSpPr txBox="1"/>
          <p:nvPr>
            <p:ph idx="11" type="ftr"/>
          </p:nvPr>
        </p:nvSpPr>
        <p:spPr>
          <a:xfrm>
            <a:off x="1097279" y="6446838"/>
            <a:ext cx="68184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59" name="Google Shape;59;p13"/>
          <p:cNvSpPr txBox="1"/>
          <p:nvPr>
            <p:ph idx="12" type="sldNum"/>
          </p:nvPr>
        </p:nvSpPr>
        <p:spPr>
          <a:xfrm>
            <a:off x="10993582" y="6446838"/>
            <a:ext cx="780000" cy="365100"/>
          </a:xfrm>
          <a:prstGeom prst="rect">
            <a:avLst/>
          </a:prstGeom>
          <a:noFill/>
          <a:ln>
            <a:noFill/>
          </a:ln>
        </p:spPr>
        <p:txBody>
          <a:bodyPr anchorCtr="0" anchor="ctr" bIns="45700" lIns="91425" spcFirstLastPara="1" rIns="91425" wrap="square" tIns="45700">
            <a:normAutofit/>
          </a:bodyPr>
          <a:lstStyle>
            <a:lvl1pPr indent="0" lvl="0" marL="0" rtl="0" algn="l">
              <a:spcBef>
                <a:spcPts val="0"/>
              </a:spcBef>
              <a:buNone/>
              <a:defRPr/>
            </a:lvl1pPr>
            <a:lvl2pPr indent="0" lvl="1" marL="0" rtl="0" algn="l">
              <a:spcBef>
                <a:spcPts val="0"/>
              </a:spcBef>
              <a:buNone/>
              <a:defRPr/>
            </a:lvl2pPr>
            <a:lvl3pPr indent="0" lvl="2" marL="0" rtl="0" algn="l">
              <a:spcBef>
                <a:spcPts val="0"/>
              </a:spcBef>
              <a:buNone/>
              <a:defRPr/>
            </a:lvl3pPr>
            <a:lvl4pPr indent="0" lvl="3" marL="0" rtl="0" algn="l">
              <a:spcBef>
                <a:spcPts val="0"/>
              </a:spcBef>
              <a:buNone/>
              <a:defRPr/>
            </a:lvl4pPr>
            <a:lvl5pPr indent="0" lvl="4" marL="0" rtl="0" algn="l">
              <a:spcBef>
                <a:spcPts val="0"/>
              </a:spcBef>
              <a:buNone/>
              <a:defRPr/>
            </a:lvl5pPr>
            <a:lvl6pPr indent="0" lvl="5" marL="0" rtl="0" algn="l">
              <a:spcBef>
                <a:spcPts val="0"/>
              </a:spcBef>
              <a:buNone/>
              <a:defRPr/>
            </a:lvl6pPr>
            <a:lvl7pPr indent="0" lvl="6" marL="0" rtl="0" algn="l">
              <a:spcBef>
                <a:spcPts val="0"/>
              </a:spcBef>
              <a:buNone/>
              <a:defRPr/>
            </a:lvl7pPr>
            <a:lvl8pPr indent="0" lvl="7" marL="0" rtl="0" algn="l">
              <a:spcBef>
                <a:spcPts val="0"/>
              </a:spcBef>
              <a:buNone/>
              <a:defRPr/>
            </a:lvl8pPr>
            <a:lvl9pPr indent="0" lvl="8" marL="0" rt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0" name="Shape 60"/>
        <p:cNvGrpSpPr/>
        <p:nvPr/>
      </p:nvGrpSpPr>
      <p:grpSpPr>
        <a:xfrm>
          <a:off x="0" y="0"/>
          <a:ext cx="0" cy="0"/>
          <a:chOff x="0" y="0"/>
          <a:chExt cx="0" cy="0"/>
        </a:xfrm>
      </p:grpSpPr>
      <p:sp>
        <p:nvSpPr>
          <p:cNvPr id="61" name="Google Shape;61;p14"/>
          <p:cNvSpPr txBox="1"/>
          <p:nvPr>
            <p:ph type="title"/>
          </p:nvPr>
        </p:nvSpPr>
        <p:spPr>
          <a:xfrm>
            <a:off x="1097280" y="286603"/>
            <a:ext cx="10058400" cy="1450800"/>
          </a:xfrm>
          <a:prstGeom prst="rect">
            <a:avLst/>
          </a:prstGeom>
          <a:noFill/>
          <a:ln>
            <a:noFill/>
          </a:ln>
        </p:spPr>
        <p:txBody>
          <a:bodyPr anchorCtr="0" anchor="b" bIns="45700" lIns="91425" spcFirstLastPara="1" rIns="91425" wrap="square" tIns="45700">
            <a:normAutofit/>
          </a:bodyPr>
          <a:lstStyle>
            <a:lvl1pPr lvl="0" rtl="0" algn="l">
              <a:lnSpc>
                <a:spcPct val="90000"/>
              </a:lnSpc>
              <a:spcBef>
                <a:spcPts val="0"/>
              </a:spcBef>
              <a:spcAft>
                <a:spcPts val="0"/>
              </a:spcAft>
              <a:buClr>
                <a:srgbClr val="3F3F3F"/>
              </a:buClr>
              <a:buSzPts val="18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
        <p:nvSpPr>
          <p:cNvPr id="62" name="Google Shape;62;p14"/>
          <p:cNvSpPr txBox="1"/>
          <p:nvPr>
            <p:ph idx="1" type="body"/>
          </p:nvPr>
        </p:nvSpPr>
        <p:spPr>
          <a:xfrm>
            <a:off x="1097280" y="2120900"/>
            <a:ext cx="4639800" cy="3748200"/>
          </a:xfrm>
          <a:prstGeom prst="rect">
            <a:avLst/>
          </a:prstGeom>
          <a:noFill/>
          <a:ln>
            <a:noFill/>
          </a:ln>
        </p:spPr>
        <p:txBody>
          <a:bodyPr anchorCtr="0" anchor="t" bIns="45700" lIns="0" spcFirstLastPara="1" rIns="0" wrap="square" tIns="45700">
            <a:normAutofit/>
          </a:bodyPr>
          <a:lstStyle>
            <a:lvl1pPr indent="-342900" lvl="0" marL="457200" rtl="0" algn="l">
              <a:lnSpc>
                <a:spcPct val="120000"/>
              </a:lnSpc>
              <a:spcBef>
                <a:spcPts val="1200"/>
              </a:spcBef>
              <a:spcAft>
                <a:spcPts val="0"/>
              </a:spcAft>
              <a:buSzPts val="1800"/>
              <a:buChar char="●"/>
              <a:defRPr/>
            </a:lvl1pPr>
            <a:lvl2pPr indent="-342900" lvl="1" marL="914400" rtl="0" algn="l">
              <a:lnSpc>
                <a:spcPct val="120000"/>
              </a:lnSpc>
              <a:spcBef>
                <a:spcPts val="200"/>
              </a:spcBef>
              <a:spcAft>
                <a:spcPts val="0"/>
              </a:spcAft>
              <a:buClr>
                <a:srgbClr val="3F3F3F"/>
              </a:buClr>
              <a:buSzPts val="1800"/>
              <a:buChar char="○"/>
              <a:defRPr/>
            </a:lvl2pPr>
            <a:lvl3pPr indent="-342900" lvl="2" marL="1371600" rtl="0" algn="l">
              <a:lnSpc>
                <a:spcPct val="120000"/>
              </a:lnSpc>
              <a:spcBef>
                <a:spcPts val="400"/>
              </a:spcBef>
              <a:spcAft>
                <a:spcPts val="0"/>
              </a:spcAft>
              <a:buClr>
                <a:srgbClr val="3F3F3F"/>
              </a:buClr>
              <a:buSzPts val="1800"/>
              <a:buChar char="■"/>
              <a:defRPr/>
            </a:lvl3pPr>
            <a:lvl4pPr indent="-342900" lvl="3" marL="1828800" rtl="0" algn="l">
              <a:lnSpc>
                <a:spcPct val="120000"/>
              </a:lnSpc>
              <a:spcBef>
                <a:spcPts val="400"/>
              </a:spcBef>
              <a:spcAft>
                <a:spcPts val="0"/>
              </a:spcAft>
              <a:buClr>
                <a:srgbClr val="3F3F3F"/>
              </a:buClr>
              <a:buSzPts val="1800"/>
              <a:buChar char="●"/>
              <a:defRPr/>
            </a:lvl4pPr>
            <a:lvl5pPr indent="-342900" lvl="4" marL="2286000" rtl="0" algn="l">
              <a:lnSpc>
                <a:spcPct val="120000"/>
              </a:lnSpc>
              <a:spcBef>
                <a:spcPts val="400"/>
              </a:spcBef>
              <a:spcAft>
                <a:spcPts val="0"/>
              </a:spcAft>
              <a:buClr>
                <a:srgbClr val="3F3F3F"/>
              </a:buClr>
              <a:buSzPts val="1800"/>
              <a:buChar char="○"/>
              <a:defRPr/>
            </a:lvl5pPr>
            <a:lvl6pPr indent="-342900" lvl="5" marL="2743200" rtl="0" algn="l">
              <a:lnSpc>
                <a:spcPct val="90000"/>
              </a:lnSpc>
              <a:spcBef>
                <a:spcPts val="400"/>
              </a:spcBef>
              <a:spcAft>
                <a:spcPts val="0"/>
              </a:spcAft>
              <a:buSzPts val="1800"/>
              <a:buChar char="■"/>
              <a:defRPr/>
            </a:lvl6pPr>
            <a:lvl7pPr indent="-342900" lvl="6" marL="3200400" rtl="0" algn="l">
              <a:lnSpc>
                <a:spcPct val="90000"/>
              </a:lnSpc>
              <a:spcBef>
                <a:spcPts val="400"/>
              </a:spcBef>
              <a:spcAft>
                <a:spcPts val="0"/>
              </a:spcAft>
              <a:buSzPts val="1800"/>
              <a:buChar char="●"/>
              <a:defRPr/>
            </a:lvl7pPr>
            <a:lvl8pPr indent="-342900" lvl="7" marL="3657600" rtl="0" algn="l">
              <a:lnSpc>
                <a:spcPct val="90000"/>
              </a:lnSpc>
              <a:spcBef>
                <a:spcPts val="400"/>
              </a:spcBef>
              <a:spcAft>
                <a:spcPts val="0"/>
              </a:spcAft>
              <a:buSzPts val="1800"/>
              <a:buChar char="○"/>
              <a:defRPr/>
            </a:lvl8pPr>
            <a:lvl9pPr indent="-342900" lvl="8" marL="4114800" rtl="0" algn="l">
              <a:lnSpc>
                <a:spcPct val="90000"/>
              </a:lnSpc>
              <a:spcBef>
                <a:spcPts val="400"/>
              </a:spcBef>
              <a:spcAft>
                <a:spcPts val="400"/>
              </a:spcAft>
              <a:buSzPts val="1800"/>
              <a:buChar char="■"/>
              <a:defRPr/>
            </a:lvl9pPr>
          </a:lstStyle>
          <a:p/>
        </p:txBody>
      </p:sp>
      <p:sp>
        <p:nvSpPr>
          <p:cNvPr id="63" name="Google Shape;63;p14"/>
          <p:cNvSpPr txBox="1"/>
          <p:nvPr>
            <p:ph idx="2" type="body"/>
          </p:nvPr>
        </p:nvSpPr>
        <p:spPr>
          <a:xfrm>
            <a:off x="6515944" y="2120900"/>
            <a:ext cx="4639800" cy="3748200"/>
          </a:xfrm>
          <a:prstGeom prst="rect">
            <a:avLst/>
          </a:prstGeom>
          <a:noFill/>
          <a:ln>
            <a:noFill/>
          </a:ln>
        </p:spPr>
        <p:txBody>
          <a:bodyPr anchorCtr="0" anchor="t" bIns="45700" lIns="0" spcFirstLastPara="1" rIns="0" wrap="square" tIns="45700">
            <a:normAutofit/>
          </a:bodyPr>
          <a:lstStyle>
            <a:lvl1pPr indent="-342900" lvl="0" marL="457200" rtl="0" algn="l">
              <a:lnSpc>
                <a:spcPct val="120000"/>
              </a:lnSpc>
              <a:spcBef>
                <a:spcPts val="1200"/>
              </a:spcBef>
              <a:spcAft>
                <a:spcPts val="0"/>
              </a:spcAft>
              <a:buSzPts val="1800"/>
              <a:buChar char="●"/>
              <a:defRPr/>
            </a:lvl1pPr>
            <a:lvl2pPr indent="-342900" lvl="1" marL="914400" rtl="0" algn="l">
              <a:lnSpc>
                <a:spcPct val="120000"/>
              </a:lnSpc>
              <a:spcBef>
                <a:spcPts val="200"/>
              </a:spcBef>
              <a:spcAft>
                <a:spcPts val="0"/>
              </a:spcAft>
              <a:buClr>
                <a:srgbClr val="3F3F3F"/>
              </a:buClr>
              <a:buSzPts val="1800"/>
              <a:buChar char="○"/>
              <a:defRPr/>
            </a:lvl2pPr>
            <a:lvl3pPr indent="-342900" lvl="2" marL="1371600" rtl="0" algn="l">
              <a:lnSpc>
                <a:spcPct val="120000"/>
              </a:lnSpc>
              <a:spcBef>
                <a:spcPts val="400"/>
              </a:spcBef>
              <a:spcAft>
                <a:spcPts val="0"/>
              </a:spcAft>
              <a:buClr>
                <a:srgbClr val="3F3F3F"/>
              </a:buClr>
              <a:buSzPts val="1800"/>
              <a:buChar char="■"/>
              <a:defRPr/>
            </a:lvl3pPr>
            <a:lvl4pPr indent="-342900" lvl="3" marL="1828800" rtl="0" algn="l">
              <a:lnSpc>
                <a:spcPct val="120000"/>
              </a:lnSpc>
              <a:spcBef>
                <a:spcPts val="400"/>
              </a:spcBef>
              <a:spcAft>
                <a:spcPts val="0"/>
              </a:spcAft>
              <a:buClr>
                <a:srgbClr val="3F3F3F"/>
              </a:buClr>
              <a:buSzPts val="1800"/>
              <a:buChar char="●"/>
              <a:defRPr/>
            </a:lvl4pPr>
            <a:lvl5pPr indent="-342900" lvl="4" marL="2286000" rtl="0" algn="l">
              <a:lnSpc>
                <a:spcPct val="120000"/>
              </a:lnSpc>
              <a:spcBef>
                <a:spcPts val="400"/>
              </a:spcBef>
              <a:spcAft>
                <a:spcPts val="0"/>
              </a:spcAft>
              <a:buClr>
                <a:srgbClr val="3F3F3F"/>
              </a:buClr>
              <a:buSzPts val="1800"/>
              <a:buChar char="○"/>
              <a:defRPr/>
            </a:lvl5pPr>
            <a:lvl6pPr indent="-342900" lvl="5" marL="2743200" rtl="0" algn="l">
              <a:lnSpc>
                <a:spcPct val="90000"/>
              </a:lnSpc>
              <a:spcBef>
                <a:spcPts val="400"/>
              </a:spcBef>
              <a:spcAft>
                <a:spcPts val="0"/>
              </a:spcAft>
              <a:buSzPts val="1800"/>
              <a:buChar char="■"/>
              <a:defRPr/>
            </a:lvl6pPr>
            <a:lvl7pPr indent="-342900" lvl="6" marL="3200400" rtl="0" algn="l">
              <a:lnSpc>
                <a:spcPct val="90000"/>
              </a:lnSpc>
              <a:spcBef>
                <a:spcPts val="400"/>
              </a:spcBef>
              <a:spcAft>
                <a:spcPts val="0"/>
              </a:spcAft>
              <a:buSzPts val="1800"/>
              <a:buChar char="●"/>
              <a:defRPr/>
            </a:lvl7pPr>
            <a:lvl8pPr indent="-342900" lvl="7" marL="3657600" rtl="0" algn="l">
              <a:lnSpc>
                <a:spcPct val="90000"/>
              </a:lnSpc>
              <a:spcBef>
                <a:spcPts val="400"/>
              </a:spcBef>
              <a:spcAft>
                <a:spcPts val="0"/>
              </a:spcAft>
              <a:buSzPts val="1800"/>
              <a:buChar char="○"/>
              <a:defRPr/>
            </a:lvl8pPr>
            <a:lvl9pPr indent="-342900" lvl="8" marL="4114800" rtl="0" algn="l">
              <a:lnSpc>
                <a:spcPct val="90000"/>
              </a:lnSpc>
              <a:spcBef>
                <a:spcPts val="400"/>
              </a:spcBef>
              <a:spcAft>
                <a:spcPts val="400"/>
              </a:spcAft>
              <a:buSzPts val="1800"/>
              <a:buChar char="■"/>
              <a:defRPr/>
            </a:lvl9pPr>
          </a:lstStyle>
          <a:p/>
        </p:txBody>
      </p:sp>
      <p:sp>
        <p:nvSpPr>
          <p:cNvPr id="64" name="Google Shape;64;p14"/>
          <p:cNvSpPr txBox="1"/>
          <p:nvPr>
            <p:ph idx="10" type="dt"/>
          </p:nvPr>
        </p:nvSpPr>
        <p:spPr>
          <a:xfrm>
            <a:off x="8218426" y="6446838"/>
            <a:ext cx="2584800" cy="365100"/>
          </a:xfrm>
          <a:prstGeom prst="rect">
            <a:avLst/>
          </a:prstGeom>
          <a:noFill/>
          <a:ln>
            <a:noFill/>
          </a:ln>
        </p:spPr>
        <p:txBody>
          <a:bodyPr anchorCtr="0" anchor="ctr" bIns="45700" lIns="91425" spcFirstLastPara="1" rIns="91425" wrap="square" tIns="45700">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65" name="Google Shape;65;p14"/>
          <p:cNvSpPr txBox="1"/>
          <p:nvPr>
            <p:ph idx="11" type="ftr"/>
          </p:nvPr>
        </p:nvSpPr>
        <p:spPr>
          <a:xfrm>
            <a:off x="1097279" y="6446838"/>
            <a:ext cx="68184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66" name="Google Shape;66;p14"/>
          <p:cNvSpPr txBox="1"/>
          <p:nvPr>
            <p:ph idx="12" type="sldNum"/>
          </p:nvPr>
        </p:nvSpPr>
        <p:spPr>
          <a:xfrm>
            <a:off x="10993582" y="6446838"/>
            <a:ext cx="780000" cy="365100"/>
          </a:xfrm>
          <a:prstGeom prst="rect">
            <a:avLst/>
          </a:prstGeom>
          <a:noFill/>
          <a:ln>
            <a:noFill/>
          </a:ln>
        </p:spPr>
        <p:txBody>
          <a:bodyPr anchorCtr="0" anchor="ctr" bIns="45700" lIns="91425" spcFirstLastPara="1" rIns="91425" wrap="square" tIns="45700">
            <a:normAutofit/>
          </a:bodyPr>
          <a:lstStyle>
            <a:lvl1pPr indent="0" lvl="0" marL="0" rtl="0" algn="l">
              <a:spcBef>
                <a:spcPts val="0"/>
              </a:spcBef>
              <a:buNone/>
              <a:defRPr/>
            </a:lvl1pPr>
            <a:lvl2pPr indent="0" lvl="1" marL="0" rtl="0" algn="l">
              <a:spcBef>
                <a:spcPts val="0"/>
              </a:spcBef>
              <a:buNone/>
              <a:defRPr/>
            </a:lvl2pPr>
            <a:lvl3pPr indent="0" lvl="2" marL="0" rtl="0" algn="l">
              <a:spcBef>
                <a:spcPts val="0"/>
              </a:spcBef>
              <a:buNone/>
              <a:defRPr/>
            </a:lvl3pPr>
            <a:lvl4pPr indent="0" lvl="3" marL="0" rtl="0" algn="l">
              <a:spcBef>
                <a:spcPts val="0"/>
              </a:spcBef>
              <a:buNone/>
              <a:defRPr/>
            </a:lvl4pPr>
            <a:lvl5pPr indent="0" lvl="4" marL="0" rtl="0" algn="l">
              <a:spcBef>
                <a:spcPts val="0"/>
              </a:spcBef>
              <a:buNone/>
              <a:defRPr/>
            </a:lvl5pPr>
            <a:lvl6pPr indent="0" lvl="5" marL="0" rtl="0" algn="l">
              <a:spcBef>
                <a:spcPts val="0"/>
              </a:spcBef>
              <a:buNone/>
              <a:defRPr/>
            </a:lvl6pPr>
            <a:lvl7pPr indent="0" lvl="6" marL="0" rtl="0" algn="l">
              <a:spcBef>
                <a:spcPts val="0"/>
              </a:spcBef>
              <a:buNone/>
              <a:defRPr/>
            </a:lvl7pPr>
            <a:lvl8pPr indent="0" lvl="7" marL="0" rtl="0" algn="l">
              <a:spcBef>
                <a:spcPts val="0"/>
              </a:spcBef>
              <a:buNone/>
              <a:defRPr/>
            </a:lvl8pPr>
            <a:lvl9pPr indent="0" lvl="8" marL="0" rt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showMasterSp="0" type="objTx">
  <p:cSld name="OBJECT_WITH_CAPTION_TEXT">
    <p:spTree>
      <p:nvGrpSpPr>
        <p:cNvPr id="67" name="Shape 67"/>
        <p:cNvGrpSpPr/>
        <p:nvPr/>
      </p:nvGrpSpPr>
      <p:grpSpPr>
        <a:xfrm>
          <a:off x="0" y="0"/>
          <a:ext cx="0" cy="0"/>
          <a:chOff x="0" y="0"/>
          <a:chExt cx="0" cy="0"/>
        </a:xfrm>
      </p:grpSpPr>
      <p:sp>
        <p:nvSpPr>
          <p:cNvPr id="68" name="Google Shape;68;p15"/>
          <p:cNvSpPr/>
          <p:nvPr/>
        </p:nvSpPr>
        <p:spPr>
          <a:xfrm>
            <a:off x="16" y="0"/>
            <a:ext cx="4654200" cy="6858000"/>
          </a:xfrm>
          <a:prstGeom prst="rect">
            <a:avLst/>
          </a:pr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15"/>
          <p:cNvSpPr txBox="1"/>
          <p:nvPr>
            <p:ph type="title"/>
          </p:nvPr>
        </p:nvSpPr>
        <p:spPr>
          <a:xfrm>
            <a:off x="643466" y="786383"/>
            <a:ext cx="3517500" cy="2094000"/>
          </a:xfrm>
          <a:prstGeom prst="rect">
            <a:avLst/>
          </a:prstGeom>
          <a:noFill/>
          <a:ln>
            <a:noFill/>
          </a:ln>
        </p:spPr>
        <p:txBody>
          <a:bodyPr anchorCtr="0" anchor="b" bIns="45700" lIns="91425" spcFirstLastPara="1" rIns="91425" wrap="square" tIns="45700">
            <a:normAutofit/>
          </a:bodyPr>
          <a:lstStyle>
            <a:lvl1pPr lvl="0" rtl="0" algn="l">
              <a:lnSpc>
                <a:spcPct val="90000"/>
              </a:lnSpc>
              <a:spcBef>
                <a:spcPts val="0"/>
              </a:spcBef>
              <a:spcAft>
                <a:spcPts val="0"/>
              </a:spcAft>
              <a:buClr>
                <a:srgbClr val="FFFFFF"/>
              </a:buClr>
              <a:buSzPts val="3600"/>
              <a:buFont typeface="Arial"/>
              <a:buNone/>
              <a:defRPr b="0" sz="3600">
                <a:solidFill>
                  <a:srgbClr val="FFFFFF"/>
                </a:solidFill>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
        <p:nvSpPr>
          <p:cNvPr id="70" name="Google Shape;70;p15"/>
          <p:cNvSpPr txBox="1"/>
          <p:nvPr>
            <p:ph idx="1" type="body"/>
          </p:nvPr>
        </p:nvSpPr>
        <p:spPr>
          <a:xfrm>
            <a:off x="5458984" y="812799"/>
            <a:ext cx="5928300" cy="5294700"/>
          </a:xfrm>
          <a:prstGeom prst="rect">
            <a:avLst/>
          </a:prstGeom>
          <a:noFill/>
          <a:ln>
            <a:noFill/>
          </a:ln>
        </p:spPr>
        <p:txBody>
          <a:bodyPr anchorCtr="0" anchor="t" bIns="45700" lIns="0" spcFirstLastPara="1" rIns="0" wrap="square" tIns="45700">
            <a:normAutofit/>
          </a:bodyPr>
          <a:lstStyle>
            <a:lvl1pPr indent="-342900" lvl="0" marL="457200" rtl="0" algn="l">
              <a:lnSpc>
                <a:spcPct val="120000"/>
              </a:lnSpc>
              <a:spcBef>
                <a:spcPts val="1200"/>
              </a:spcBef>
              <a:spcAft>
                <a:spcPts val="0"/>
              </a:spcAft>
              <a:buSzPts val="1800"/>
              <a:buChar char="●"/>
              <a:defRPr/>
            </a:lvl1pPr>
            <a:lvl2pPr indent="-342900" lvl="1" marL="914400" rtl="0" algn="l">
              <a:lnSpc>
                <a:spcPct val="120000"/>
              </a:lnSpc>
              <a:spcBef>
                <a:spcPts val="200"/>
              </a:spcBef>
              <a:spcAft>
                <a:spcPts val="0"/>
              </a:spcAft>
              <a:buClr>
                <a:srgbClr val="3F3F3F"/>
              </a:buClr>
              <a:buSzPts val="1800"/>
              <a:buChar char="○"/>
              <a:defRPr/>
            </a:lvl2pPr>
            <a:lvl3pPr indent="-342900" lvl="2" marL="1371600" rtl="0" algn="l">
              <a:lnSpc>
                <a:spcPct val="120000"/>
              </a:lnSpc>
              <a:spcBef>
                <a:spcPts val="400"/>
              </a:spcBef>
              <a:spcAft>
                <a:spcPts val="0"/>
              </a:spcAft>
              <a:buClr>
                <a:srgbClr val="3F3F3F"/>
              </a:buClr>
              <a:buSzPts val="1800"/>
              <a:buChar char="■"/>
              <a:defRPr/>
            </a:lvl3pPr>
            <a:lvl4pPr indent="-342900" lvl="3" marL="1828800" rtl="0" algn="l">
              <a:lnSpc>
                <a:spcPct val="120000"/>
              </a:lnSpc>
              <a:spcBef>
                <a:spcPts val="400"/>
              </a:spcBef>
              <a:spcAft>
                <a:spcPts val="0"/>
              </a:spcAft>
              <a:buClr>
                <a:srgbClr val="3F3F3F"/>
              </a:buClr>
              <a:buSzPts val="1800"/>
              <a:buChar char="●"/>
              <a:defRPr/>
            </a:lvl4pPr>
            <a:lvl5pPr indent="-342900" lvl="4" marL="2286000" rtl="0" algn="l">
              <a:lnSpc>
                <a:spcPct val="120000"/>
              </a:lnSpc>
              <a:spcBef>
                <a:spcPts val="400"/>
              </a:spcBef>
              <a:spcAft>
                <a:spcPts val="0"/>
              </a:spcAft>
              <a:buClr>
                <a:srgbClr val="3F3F3F"/>
              </a:buClr>
              <a:buSzPts val="1800"/>
              <a:buChar char="○"/>
              <a:defRPr/>
            </a:lvl5pPr>
            <a:lvl6pPr indent="-342900" lvl="5" marL="2743200" rtl="0" algn="l">
              <a:lnSpc>
                <a:spcPct val="90000"/>
              </a:lnSpc>
              <a:spcBef>
                <a:spcPts val="400"/>
              </a:spcBef>
              <a:spcAft>
                <a:spcPts val="0"/>
              </a:spcAft>
              <a:buSzPts val="1800"/>
              <a:buChar char="■"/>
              <a:defRPr/>
            </a:lvl6pPr>
            <a:lvl7pPr indent="-342900" lvl="6" marL="3200400" rtl="0" algn="l">
              <a:lnSpc>
                <a:spcPct val="90000"/>
              </a:lnSpc>
              <a:spcBef>
                <a:spcPts val="400"/>
              </a:spcBef>
              <a:spcAft>
                <a:spcPts val="0"/>
              </a:spcAft>
              <a:buSzPts val="1800"/>
              <a:buChar char="●"/>
              <a:defRPr/>
            </a:lvl7pPr>
            <a:lvl8pPr indent="-342900" lvl="7" marL="3657600" rtl="0" algn="l">
              <a:lnSpc>
                <a:spcPct val="90000"/>
              </a:lnSpc>
              <a:spcBef>
                <a:spcPts val="400"/>
              </a:spcBef>
              <a:spcAft>
                <a:spcPts val="0"/>
              </a:spcAft>
              <a:buSzPts val="1800"/>
              <a:buChar char="○"/>
              <a:defRPr/>
            </a:lvl8pPr>
            <a:lvl9pPr indent="-342900" lvl="8" marL="4114800" rtl="0" algn="l">
              <a:lnSpc>
                <a:spcPct val="90000"/>
              </a:lnSpc>
              <a:spcBef>
                <a:spcPts val="400"/>
              </a:spcBef>
              <a:spcAft>
                <a:spcPts val="400"/>
              </a:spcAft>
              <a:buSzPts val="1800"/>
              <a:buChar char="■"/>
              <a:defRPr/>
            </a:lvl9pPr>
          </a:lstStyle>
          <a:p/>
        </p:txBody>
      </p:sp>
      <p:sp>
        <p:nvSpPr>
          <p:cNvPr id="71" name="Google Shape;71;p15"/>
          <p:cNvSpPr txBox="1"/>
          <p:nvPr>
            <p:ph idx="2" type="body"/>
          </p:nvPr>
        </p:nvSpPr>
        <p:spPr>
          <a:xfrm>
            <a:off x="643465" y="3043050"/>
            <a:ext cx="3517500" cy="3064500"/>
          </a:xfrm>
          <a:prstGeom prst="rect">
            <a:avLst/>
          </a:prstGeom>
          <a:noFill/>
          <a:ln>
            <a:noFill/>
          </a:ln>
        </p:spPr>
        <p:txBody>
          <a:bodyPr anchorCtr="0" anchor="t" bIns="45700" lIns="91425" spcFirstLastPara="1" rIns="91425" wrap="square" tIns="45700">
            <a:normAutofit/>
          </a:bodyPr>
          <a:lstStyle>
            <a:lvl1pPr indent="-228600" lvl="0" marL="457200" rtl="0" algn="l">
              <a:lnSpc>
                <a:spcPct val="120000"/>
              </a:lnSpc>
              <a:spcBef>
                <a:spcPts val="1200"/>
              </a:spcBef>
              <a:spcAft>
                <a:spcPts val="0"/>
              </a:spcAft>
              <a:buSzPts val="1800"/>
              <a:buNone/>
              <a:defRPr sz="1800">
                <a:solidFill>
                  <a:srgbClr val="FFFFFF"/>
                </a:solidFill>
              </a:defRPr>
            </a:lvl1pPr>
            <a:lvl2pPr indent="-228600" lvl="1" marL="914400" rtl="0" algn="l">
              <a:lnSpc>
                <a:spcPct val="120000"/>
              </a:lnSpc>
              <a:spcBef>
                <a:spcPts val="200"/>
              </a:spcBef>
              <a:spcAft>
                <a:spcPts val="0"/>
              </a:spcAft>
              <a:buClr>
                <a:srgbClr val="3F3F3F"/>
              </a:buClr>
              <a:buSzPts val="1200"/>
              <a:buNone/>
              <a:defRPr sz="1200"/>
            </a:lvl2pPr>
            <a:lvl3pPr indent="-228600" lvl="2" marL="1371600" rtl="0" algn="l">
              <a:lnSpc>
                <a:spcPct val="120000"/>
              </a:lnSpc>
              <a:spcBef>
                <a:spcPts val="400"/>
              </a:spcBef>
              <a:spcAft>
                <a:spcPts val="0"/>
              </a:spcAft>
              <a:buClr>
                <a:srgbClr val="3F3F3F"/>
              </a:buClr>
              <a:buSzPts val="1000"/>
              <a:buNone/>
              <a:defRPr sz="1000"/>
            </a:lvl3pPr>
            <a:lvl4pPr indent="-228600" lvl="3" marL="1828800" rtl="0" algn="l">
              <a:lnSpc>
                <a:spcPct val="120000"/>
              </a:lnSpc>
              <a:spcBef>
                <a:spcPts val="400"/>
              </a:spcBef>
              <a:spcAft>
                <a:spcPts val="0"/>
              </a:spcAft>
              <a:buClr>
                <a:srgbClr val="3F3F3F"/>
              </a:buClr>
              <a:buSzPts val="900"/>
              <a:buNone/>
              <a:defRPr sz="900"/>
            </a:lvl4pPr>
            <a:lvl5pPr indent="-228600" lvl="4" marL="2286000" rtl="0" algn="l">
              <a:lnSpc>
                <a:spcPct val="120000"/>
              </a:lnSpc>
              <a:spcBef>
                <a:spcPts val="400"/>
              </a:spcBef>
              <a:spcAft>
                <a:spcPts val="0"/>
              </a:spcAft>
              <a:buClr>
                <a:srgbClr val="3F3F3F"/>
              </a:buClr>
              <a:buSzPts val="900"/>
              <a:buNone/>
              <a:defRPr sz="900"/>
            </a:lvl5pPr>
            <a:lvl6pPr indent="-228600" lvl="5" marL="2743200" rtl="0" algn="l">
              <a:lnSpc>
                <a:spcPct val="90000"/>
              </a:lnSpc>
              <a:spcBef>
                <a:spcPts val="400"/>
              </a:spcBef>
              <a:spcAft>
                <a:spcPts val="0"/>
              </a:spcAft>
              <a:buSzPts val="900"/>
              <a:buNone/>
              <a:defRPr sz="900"/>
            </a:lvl6pPr>
            <a:lvl7pPr indent="-228600" lvl="6" marL="3200400" rtl="0" algn="l">
              <a:lnSpc>
                <a:spcPct val="90000"/>
              </a:lnSpc>
              <a:spcBef>
                <a:spcPts val="400"/>
              </a:spcBef>
              <a:spcAft>
                <a:spcPts val="0"/>
              </a:spcAft>
              <a:buSzPts val="900"/>
              <a:buNone/>
              <a:defRPr sz="900"/>
            </a:lvl7pPr>
            <a:lvl8pPr indent="-228600" lvl="7" marL="3657600" rtl="0" algn="l">
              <a:lnSpc>
                <a:spcPct val="90000"/>
              </a:lnSpc>
              <a:spcBef>
                <a:spcPts val="400"/>
              </a:spcBef>
              <a:spcAft>
                <a:spcPts val="0"/>
              </a:spcAft>
              <a:buSzPts val="900"/>
              <a:buNone/>
              <a:defRPr sz="900"/>
            </a:lvl8pPr>
            <a:lvl9pPr indent="-228600" lvl="8" marL="4114800" rtl="0" algn="l">
              <a:lnSpc>
                <a:spcPct val="90000"/>
              </a:lnSpc>
              <a:spcBef>
                <a:spcPts val="400"/>
              </a:spcBef>
              <a:spcAft>
                <a:spcPts val="400"/>
              </a:spcAft>
              <a:buSzPts val="900"/>
              <a:buNone/>
              <a:defRPr sz="900"/>
            </a:lvl9pPr>
          </a:lstStyle>
          <a:p/>
        </p:txBody>
      </p:sp>
      <p:sp>
        <p:nvSpPr>
          <p:cNvPr id="72" name="Google Shape;72;p15"/>
          <p:cNvSpPr txBox="1"/>
          <p:nvPr>
            <p:ph idx="10" type="dt"/>
          </p:nvPr>
        </p:nvSpPr>
        <p:spPr>
          <a:xfrm>
            <a:off x="643464" y="6446520"/>
            <a:ext cx="35175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73" name="Google Shape;73;p15"/>
          <p:cNvSpPr txBox="1"/>
          <p:nvPr>
            <p:ph idx="11" type="ftr"/>
          </p:nvPr>
        </p:nvSpPr>
        <p:spPr>
          <a:xfrm>
            <a:off x="5458983" y="6446520"/>
            <a:ext cx="53340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solidFill>
                  <a:schemeClr val="dk2"/>
                </a:solidFill>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74" name="Google Shape;74;p15"/>
          <p:cNvSpPr txBox="1"/>
          <p:nvPr>
            <p:ph idx="12" type="sldNum"/>
          </p:nvPr>
        </p:nvSpPr>
        <p:spPr>
          <a:xfrm>
            <a:off x="10993582" y="6446838"/>
            <a:ext cx="780000" cy="365100"/>
          </a:xfrm>
          <a:prstGeom prst="rect">
            <a:avLst/>
          </a:prstGeom>
          <a:noFill/>
          <a:ln>
            <a:noFill/>
          </a:ln>
        </p:spPr>
        <p:txBody>
          <a:bodyPr anchorCtr="0" anchor="ctr" bIns="45700" lIns="91425" spcFirstLastPara="1" rIns="91425" wrap="square" tIns="45700">
            <a:normAutofit/>
          </a:bodyPr>
          <a:lstStyle>
            <a:lvl1pPr indent="0" lvl="0" marL="0" rtl="0" algn="l">
              <a:spcBef>
                <a:spcPts val="0"/>
              </a:spcBef>
              <a:buNone/>
              <a:defRPr b="0" i="0" sz="800" u="none" cap="none" strike="noStrike">
                <a:solidFill>
                  <a:schemeClr val="dk2"/>
                </a:solidFill>
                <a:latin typeface="Arial"/>
                <a:ea typeface="Arial"/>
                <a:cs typeface="Arial"/>
                <a:sym typeface="Arial"/>
              </a:defRPr>
            </a:lvl1pPr>
            <a:lvl2pPr indent="0" lvl="1" marL="0" rtl="0" algn="l">
              <a:spcBef>
                <a:spcPts val="0"/>
              </a:spcBef>
              <a:buNone/>
              <a:defRPr b="0" i="0" sz="800" u="none" cap="none" strike="noStrike">
                <a:solidFill>
                  <a:schemeClr val="dk2"/>
                </a:solidFill>
                <a:latin typeface="Arial"/>
                <a:ea typeface="Arial"/>
                <a:cs typeface="Arial"/>
                <a:sym typeface="Arial"/>
              </a:defRPr>
            </a:lvl2pPr>
            <a:lvl3pPr indent="0" lvl="2" marL="0" rtl="0" algn="l">
              <a:spcBef>
                <a:spcPts val="0"/>
              </a:spcBef>
              <a:buNone/>
              <a:defRPr b="0" i="0" sz="800" u="none" cap="none" strike="noStrike">
                <a:solidFill>
                  <a:schemeClr val="dk2"/>
                </a:solidFill>
                <a:latin typeface="Arial"/>
                <a:ea typeface="Arial"/>
                <a:cs typeface="Arial"/>
                <a:sym typeface="Arial"/>
              </a:defRPr>
            </a:lvl3pPr>
            <a:lvl4pPr indent="0" lvl="3" marL="0" rtl="0" algn="l">
              <a:spcBef>
                <a:spcPts val="0"/>
              </a:spcBef>
              <a:buNone/>
              <a:defRPr b="0" i="0" sz="800" u="none" cap="none" strike="noStrike">
                <a:solidFill>
                  <a:schemeClr val="dk2"/>
                </a:solidFill>
                <a:latin typeface="Arial"/>
                <a:ea typeface="Arial"/>
                <a:cs typeface="Arial"/>
                <a:sym typeface="Arial"/>
              </a:defRPr>
            </a:lvl4pPr>
            <a:lvl5pPr indent="0" lvl="4" marL="0" rtl="0" algn="l">
              <a:spcBef>
                <a:spcPts val="0"/>
              </a:spcBef>
              <a:buNone/>
              <a:defRPr b="0" i="0" sz="800" u="none" cap="none" strike="noStrike">
                <a:solidFill>
                  <a:schemeClr val="dk2"/>
                </a:solidFill>
                <a:latin typeface="Arial"/>
                <a:ea typeface="Arial"/>
                <a:cs typeface="Arial"/>
                <a:sym typeface="Arial"/>
              </a:defRPr>
            </a:lvl5pPr>
            <a:lvl6pPr indent="0" lvl="5" marL="0" rtl="0" algn="l">
              <a:spcBef>
                <a:spcPts val="0"/>
              </a:spcBef>
              <a:buNone/>
              <a:defRPr b="0" i="0" sz="800" u="none" cap="none" strike="noStrike">
                <a:solidFill>
                  <a:schemeClr val="dk2"/>
                </a:solidFill>
                <a:latin typeface="Arial"/>
                <a:ea typeface="Arial"/>
                <a:cs typeface="Arial"/>
                <a:sym typeface="Arial"/>
              </a:defRPr>
            </a:lvl6pPr>
            <a:lvl7pPr indent="0" lvl="6" marL="0" rtl="0" algn="l">
              <a:spcBef>
                <a:spcPts val="0"/>
              </a:spcBef>
              <a:buNone/>
              <a:defRPr b="0" i="0" sz="800" u="none" cap="none" strike="noStrike">
                <a:solidFill>
                  <a:schemeClr val="dk2"/>
                </a:solidFill>
                <a:latin typeface="Arial"/>
                <a:ea typeface="Arial"/>
                <a:cs typeface="Arial"/>
                <a:sym typeface="Arial"/>
              </a:defRPr>
            </a:lvl7pPr>
            <a:lvl8pPr indent="0" lvl="7" marL="0" rtl="0" algn="l">
              <a:spcBef>
                <a:spcPts val="0"/>
              </a:spcBef>
              <a:buNone/>
              <a:defRPr b="0" i="0" sz="800" u="none" cap="none" strike="noStrike">
                <a:solidFill>
                  <a:schemeClr val="dk2"/>
                </a:solidFill>
                <a:latin typeface="Arial"/>
                <a:ea typeface="Arial"/>
                <a:cs typeface="Arial"/>
                <a:sym typeface="Arial"/>
              </a:defRPr>
            </a:lvl8pPr>
            <a:lvl9pPr indent="0" lvl="8" marL="0" rtl="0" algn="l">
              <a:spcBef>
                <a:spcPts val="0"/>
              </a:spcBef>
              <a:buNone/>
              <a:defRPr b="0" i="0" sz="800" u="none" cap="none" strike="noStrike">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sp>
        <p:nvSpPr>
          <p:cNvPr id="18" name="Google Shape;18;p3"/>
          <p:cNvSpPr txBox="1"/>
          <p:nvPr>
            <p:ph type="title"/>
          </p:nvPr>
        </p:nvSpPr>
        <p:spPr>
          <a:xfrm>
            <a:off x="415600" y="2867800"/>
            <a:ext cx="11360700" cy="1122300"/>
          </a:xfrm>
          <a:prstGeom prst="rect">
            <a:avLst/>
          </a:prstGeom>
        </p:spPr>
        <p:txBody>
          <a:bodyPr anchorCtr="0" anchor="ctr" bIns="121900" lIns="121900" spcFirstLastPara="1" rIns="121900" wrap="square" tIns="121900">
            <a:norm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9" name="Google Shape;19;p3"/>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sp>
        <p:nvSpPr>
          <p:cNvPr id="21" name="Google Shape;21;p4"/>
          <p:cNvSpPr txBox="1"/>
          <p:nvPr>
            <p:ph type="title"/>
          </p:nvPr>
        </p:nvSpPr>
        <p:spPr>
          <a:xfrm>
            <a:off x="415600" y="593367"/>
            <a:ext cx="11360700" cy="763500"/>
          </a:xfrm>
          <a:prstGeom prst="rect">
            <a:avLst/>
          </a:prstGeom>
        </p:spPr>
        <p:txBody>
          <a:bodyPr anchorCtr="0" anchor="t" bIns="121900" lIns="121900" spcFirstLastPara="1" rIns="121900" wrap="square" tIns="121900">
            <a:normAutofit/>
          </a:bodyPr>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p:txBody>
      </p:sp>
      <p:sp>
        <p:nvSpPr>
          <p:cNvPr id="22" name="Google Shape;22;p4"/>
          <p:cNvSpPr txBox="1"/>
          <p:nvPr>
            <p:ph idx="1" type="body"/>
          </p:nvPr>
        </p:nvSpPr>
        <p:spPr>
          <a:xfrm>
            <a:off x="415600" y="1536633"/>
            <a:ext cx="11360700" cy="4555200"/>
          </a:xfrm>
          <a:prstGeom prst="rect">
            <a:avLst/>
          </a:prstGeom>
        </p:spPr>
        <p:txBody>
          <a:bodyPr anchorCtr="0" anchor="t" bIns="121900" lIns="121900" spcFirstLastPara="1" rIns="121900" wrap="square" tIns="121900">
            <a:normAutofit/>
          </a:bodyPr>
          <a:lstStyle>
            <a:lvl1pPr indent="-381000" lvl="0" marL="457200">
              <a:spcBef>
                <a:spcPts val="0"/>
              </a:spcBef>
              <a:spcAft>
                <a:spcPts val="0"/>
              </a:spcAft>
              <a:buSzPts val="2400"/>
              <a:buChar char="●"/>
              <a:defRPr/>
            </a:lvl1pPr>
            <a:lvl2pPr indent="-349250" lvl="1" marL="914400">
              <a:spcBef>
                <a:spcPts val="0"/>
              </a:spcBef>
              <a:spcAft>
                <a:spcPts val="0"/>
              </a:spcAft>
              <a:buSzPts val="1900"/>
              <a:buChar char="○"/>
              <a:defRPr/>
            </a:lvl2pPr>
            <a:lvl3pPr indent="-349250" lvl="2" marL="1371600">
              <a:spcBef>
                <a:spcPts val="0"/>
              </a:spcBef>
              <a:spcAft>
                <a:spcPts val="0"/>
              </a:spcAft>
              <a:buSzPts val="1900"/>
              <a:buChar char="■"/>
              <a:defRPr/>
            </a:lvl3pPr>
            <a:lvl4pPr indent="-349250" lvl="3" marL="1828800">
              <a:spcBef>
                <a:spcPts val="0"/>
              </a:spcBef>
              <a:spcAft>
                <a:spcPts val="0"/>
              </a:spcAft>
              <a:buSzPts val="1900"/>
              <a:buChar char="●"/>
              <a:defRPr/>
            </a:lvl4pPr>
            <a:lvl5pPr indent="-349250" lvl="4" marL="2286000">
              <a:spcBef>
                <a:spcPts val="0"/>
              </a:spcBef>
              <a:spcAft>
                <a:spcPts val="0"/>
              </a:spcAft>
              <a:buSzPts val="1900"/>
              <a:buChar char="○"/>
              <a:defRPr/>
            </a:lvl5pPr>
            <a:lvl6pPr indent="-349250" lvl="5" marL="2743200">
              <a:spcBef>
                <a:spcPts val="0"/>
              </a:spcBef>
              <a:spcAft>
                <a:spcPts val="0"/>
              </a:spcAft>
              <a:buSzPts val="1900"/>
              <a:buChar char="■"/>
              <a:defRPr/>
            </a:lvl6pPr>
            <a:lvl7pPr indent="-349250" lvl="6" marL="3200400">
              <a:spcBef>
                <a:spcPts val="0"/>
              </a:spcBef>
              <a:spcAft>
                <a:spcPts val="0"/>
              </a:spcAft>
              <a:buSzPts val="1900"/>
              <a:buChar char="●"/>
              <a:defRPr/>
            </a:lvl7pPr>
            <a:lvl8pPr indent="-349250" lvl="7" marL="3657600">
              <a:spcBef>
                <a:spcPts val="0"/>
              </a:spcBef>
              <a:spcAft>
                <a:spcPts val="0"/>
              </a:spcAft>
              <a:buSzPts val="1900"/>
              <a:buChar char="○"/>
              <a:defRPr/>
            </a:lvl8pPr>
            <a:lvl9pPr indent="-349250" lvl="8" marL="4114800">
              <a:spcBef>
                <a:spcPts val="0"/>
              </a:spcBef>
              <a:spcAft>
                <a:spcPts val="0"/>
              </a:spcAft>
              <a:buSzPts val="1900"/>
              <a:buChar char="■"/>
              <a:defRPr/>
            </a:lvl9pPr>
          </a:lstStyle>
          <a:p/>
        </p:txBody>
      </p:sp>
      <p:sp>
        <p:nvSpPr>
          <p:cNvPr id="23" name="Google Shape;23;p4"/>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txBox="1"/>
          <p:nvPr>
            <p:ph type="title"/>
          </p:nvPr>
        </p:nvSpPr>
        <p:spPr>
          <a:xfrm>
            <a:off x="415600" y="593367"/>
            <a:ext cx="11360700" cy="763500"/>
          </a:xfrm>
          <a:prstGeom prst="rect">
            <a:avLst/>
          </a:prstGeom>
        </p:spPr>
        <p:txBody>
          <a:bodyPr anchorCtr="0" anchor="t" bIns="121900" lIns="121900" spcFirstLastPara="1" rIns="121900" wrap="square" tIns="121900">
            <a:normAutofit/>
          </a:bodyPr>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p:txBody>
      </p:sp>
      <p:sp>
        <p:nvSpPr>
          <p:cNvPr id="26" name="Google Shape;26;p5"/>
          <p:cNvSpPr txBox="1"/>
          <p:nvPr>
            <p:ph idx="1" type="body"/>
          </p:nvPr>
        </p:nvSpPr>
        <p:spPr>
          <a:xfrm>
            <a:off x="415600" y="1536633"/>
            <a:ext cx="5333100" cy="4555200"/>
          </a:xfrm>
          <a:prstGeom prst="rect">
            <a:avLst/>
          </a:prstGeom>
        </p:spPr>
        <p:txBody>
          <a:bodyPr anchorCtr="0" anchor="t" bIns="121900" lIns="121900" spcFirstLastPara="1" rIns="121900" wrap="square" tIns="121900">
            <a:normAutofit/>
          </a:bodyPr>
          <a:lstStyle>
            <a:lvl1pPr indent="-349250" lvl="0" marL="457200">
              <a:spcBef>
                <a:spcPts val="0"/>
              </a:spcBef>
              <a:spcAft>
                <a:spcPts val="0"/>
              </a:spcAft>
              <a:buSzPts val="1900"/>
              <a:buChar char="●"/>
              <a:defRPr sz="1900"/>
            </a:lvl1pPr>
            <a:lvl2pPr indent="-330200" lvl="1" marL="914400">
              <a:spcBef>
                <a:spcPts val="0"/>
              </a:spcBef>
              <a:spcAft>
                <a:spcPts val="0"/>
              </a:spcAft>
              <a:buSzPts val="1600"/>
              <a:buChar char="○"/>
              <a:defRPr sz="1600"/>
            </a:lvl2pPr>
            <a:lvl3pPr indent="-330200" lvl="2" marL="1371600">
              <a:spcBef>
                <a:spcPts val="0"/>
              </a:spcBef>
              <a:spcAft>
                <a:spcPts val="0"/>
              </a:spcAft>
              <a:buSzPts val="1600"/>
              <a:buChar char="■"/>
              <a:defRPr sz="1600"/>
            </a:lvl3pPr>
            <a:lvl4pPr indent="-330200" lvl="3" marL="1828800">
              <a:spcBef>
                <a:spcPts val="0"/>
              </a:spcBef>
              <a:spcAft>
                <a:spcPts val="0"/>
              </a:spcAft>
              <a:buSzPts val="1600"/>
              <a:buChar char="●"/>
              <a:defRPr sz="1600"/>
            </a:lvl4pPr>
            <a:lvl5pPr indent="-330200" lvl="4" marL="2286000">
              <a:spcBef>
                <a:spcPts val="0"/>
              </a:spcBef>
              <a:spcAft>
                <a:spcPts val="0"/>
              </a:spcAft>
              <a:buSzPts val="1600"/>
              <a:buChar char="○"/>
              <a:defRPr sz="1600"/>
            </a:lvl5pPr>
            <a:lvl6pPr indent="-330200" lvl="5" marL="2743200">
              <a:spcBef>
                <a:spcPts val="0"/>
              </a:spcBef>
              <a:spcAft>
                <a:spcPts val="0"/>
              </a:spcAft>
              <a:buSzPts val="1600"/>
              <a:buChar char="■"/>
              <a:defRPr sz="1600"/>
            </a:lvl6pPr>
            <a:lvl7pPr indent="-330200" lvl="6" marL="3200400">
              <a:spcBef>
                <a:spcPts val="0"/>
              </a:spcBef>
              <a:spcAft>
                <a:spcPts val="0"/>
              </a:spcAft>
              <a:buSzPts val="1600"/>
              <a:buChar char="●"/>
              <a:defRPr sz="1600"/>
            </a:lvl7pPr>
            <a:lvl8pPr indent="-330200" lvl="7" marL="3657600">
              <a:spcBef>
                <a:spcPts val="0"/>
              </a:spcBef>
              <a:spcAft>
                <a:spcPts val="0"/>
              </a:spcAft>
              <a:buSzPts val="1600"/>
              <a:buChar char="○"/>
              <a:defRPr sz="1600"/>
            </a:lvl8pPr>
            <a:lvl9pPr indent="-330200" lvl="8" marL="4114800">
              <a:spcBef>
                <a:spcPts val="0"/>
              </a:spcBef>
              <a:spcAft>
                <a:spcPts val="0"/>
              </a:spcAft>
              <a:buSzPts val="1600"/>
              <a:buChar char="■"/>
              <a:defRPr sz="1600"/>
            </a:lvl9pPr>
          </a:lstStyle>
          <a:p/>
        </p:txBody>
      </p:sp>
      <p:sp>
        <p:nvSpPr>
          <p:cNvPr id="27" name="Google Shape;27;p5"/>
          <p:cNvSpPr txBox="1"/>
          <p:nvPr>
            <p:ph idx="2" type="body"/>
          </p:nvPr>
        </p:nvSpPr>
        <p:spPr>
          <a:xfrm>
            <a:off x="6443200" y="1536633"/>
            <a:ext cx="5333100" cy="4555200"/>
          </a:xfrm>
          <a:prstGeom prst="rect">
            <a:avLst/>
          </a:prstGeom>
        </p:spPr>
        <p:txBody>
          <a:bodyPr anchorCtr="0" anchor="t" bIns="121900" lIns="121900" spcFirstLastPara="1" rIns="121900" wrap="square" tIns="121900">
            <a:normAutofit/>
          </a:bodyPr>
          <a:lstStyle>
            <a:lvl1pPr indent="-349250" lvl="0" marL="457200">
              <a:spcBef>
                <a:spcPts val="0"/>
              </a:spcBef>
              <a:spcAft>
                <a:spcPts val="0"/>
              </a:spcAft>
              <a:buSzPts val="1900"/>
              <a:buChar char="●"/>
              <a:defRPr sz="1900"/>
            </a:lvl1pPr>
            <a:lvl2pPr indent="-330200" lvl="1" marL="914400">
              <a:spcBef>
                <a:spcPts val="0"/>
              </a:spcBef>
              <a:spcAft>
                <a:spcPts val="0"/>
              </a:spcAft>
              <a:buSzPts val="1600"/>
              <a:buChar char="○"/>
              <a:defRPr sz="1600"/>
            </a:lvl2pPr>
            <a:lvl3pPr indent="-330200" lvl="2" marL="1371600">
              <a:spcBef>
                <a:spcPts val="0"/>
              </a:spcBef>
              <a:spcAft>
                <a:spcPts val="0"/>
              </a:spcAft>
              <a:buSzPts val="1600"/>
              <a:buChar char="■"/>
              <a:defRPr sz="1600"/>
            </a:lvl3pPr>
            <a:lvl4pPr indent="-330200" lvl="3" marL="1828800">
              <a:spcBef>
                <a:spcPts val="0"/>
              </a:spcBef>
              <a:spcAft>
                <a:spcPts val="0"/>
              </a:spcAft>
              <a:buSzPts val="1600"/>
              <a:buChar char="●"/>
              <a:defRPr sz="1600"/>
            </a:lvl4pPr>
            <a:lvl5pPr indent="-330200" lvl="4" marL="2286000">
              <a:spcBef>
                <a:spcPts val="0"/>
              </a:spcBef>
              <a:spcAft>
                <a:spcPts val="0"/>
              </a:spcAft>
              <a:buSzPts val="1600"/>
              <a:buChar char="○"/>
              <a:defRPr sz="1600"/>
            </a:lvl5pPr>
            <a:lvl6pPr indent="-330200" lvl="5" marL="2743200">
              <a:spcBef>
                <a:spcPts val="0"/>
              </a:spcBef>
              <a:spcAft>
                <a:spcPts val="0"/>
              </a:spcAft>
              <a:buSzPts val="1600"/>
              <a:buChar char="■"/>
              <a:defRPr sz="1600"/>
            </a:lvl6pPr>
            <a:lvl7pPr indent="-330200" lvl="6" marL="3200400">
              <a:spcBef>
                <a:spcPts val="0"/>
              </a:spcBef>
              <a:spcAft>
                <a:spcPts val="0"/>
              </a:spcAft>
              <a:buSzPts val="1600"/>
              <a:buChar char="●"/>
              <a:defRPr sz="1600"/>
            </a:lvl7pPr>
            <a:lvl8pPr indent="-330200" lvl="7" marL="3657600">
              <a:spcBef>
                <a:spcPts val="0"/>
              </a:spcBef>
              <a:spcAft>
                <a:spcPts val="0"/>
              </a:spcAft>
              <a:buSzPts val="1600"/>
              <a:buChar char="○"/>
              <a:defRPr sz="1600"/>
            </a:lvl8pPr>
            <a:lvl9pPr indent="-330200" lvl="8" marL="4114800">
              <a:spcBef>
                <a:spcPts val="0"/>
              </a:spcBef>
              <a:spcAft>
                <a:spcPts val="0"/>
              </a:spcAft>
              <a:buSzPts val="1600"/>
              <a:buChar char="■"/>
              <a:defRPr sz="1600"/>
            </a:lvl9pPr>
          </a:lstStyle>
          <a:p/>
        </p:txBody>
      </p:sp>
      <p:sp>
        <p:nvSpPr>
          <p:cNvPr id="28" name="Google Shape;28;p5"/>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 name="Shape 29"/>
        <p:cNvGrpSpPr/>
        <p:nvPr/>
      </p:nvGrpSpPr>
      <p:grpSpPr>
        <a:xfrm>
          <a:off x="0" y="0"/>
          <a:ext cx="0" cy="0"/>
          <a:chOff x="0" y="0"/>
          <a:chExt cx="0" cy="0"/>
        </a:xfrm>
      </p:grpSpPr>
      <p:sp>
        <p:nvSpPr>
          <p:cNvPr id="30" name="Google Shape;30;p6"/>
          <p:cNvSpPr txBox="1"/>
          <p:nvPr>
            <p:ph type="title"/>
          </p:nvPr>
        </p:nvSpPr>
        <p:spPr>
          <a:xfrm>
            <a:off x="415600" y="593367"/>
            <a:ext cx="11360700" cy="763500"/>
          </a:xfrm>
          <a:prstGeom prst="rect">
            <a:avLst/>
          </a:prstGeom>
        </p:spPr>
        <p:txBody>
          <a:bodyPr anchorCtr="0" anchor="t" bIns="121900" lIns="121900" spcFirstLastPara="1" rIns="121900" wrap="square" tIns="121900">
            <a:normAutofit/>
          </a:bodyPr>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p:txBody>
      </p:sp>
      <p:sp>
        <p:nvSpPr>
          <p:cNvPr id="31" name="Google Shape;31;p6"/>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2" name="Shape 32"/>
        <p:cNvGrpSpPr/>
        <p:nvPr/>
      </p:nvGrpSpPr>
      <p:grpSpPr>
        <a:xfrm>
          <a:off x="0" y="0"/>
          <a:ext cx="0" cy="0"/>
          <a:chOff x="0" y="0"/>
          <a:chExt cx="0" cy="0"/>
        </a:xfrm>
      </p:grpSpPr>
      <p:sp>
        <p:nvSpPr>
          <p:cNvPr id="33" name="Google Shape;33;p7"/>
          <p:cNvSpPr txBox="1"/>
          <p:nvPr>
            <p:ph type="title"/>
          </p:nvPr>
        </p:nvSpPr>
        <p:spPr>
          <a:xfrm>
            <a:off x="415600" y="740800"/>
            <a:ext cx="3744000" cy="1007700"/>
          </a:xfrm>
          <a:prstGeom prst="rect">
            <a:avLst/>
          </a:prstGeom>
        </p:spPr>
        <p:txBody>
          <a:bodyPr anchorCtr="0" anchor="b" bIns="121900" lIns="121900" spcFirstLastPara="1" rIns="121900" wrap="square" tIns="121900">
            <a:normAutofit/>
          </a:bodyPr>
          <a:lstStyle>
            <a:lvl1pPr lvl="0">
              <a:spcBef>
                <a:spcPts val="0"/>
              </a:spcBef>
              <a:spcAft>
                <a:spcPts val="0"/>
              </a:spcAft>
              <a:buSzPts val="3200"/>
              <a:buNone/>
              <a:defRPr sz="3200"/>
            </a:lvl1pPr>
            <a:lvl2pPr lvl="1">
              <a:spcBef>
                <a:spcPts val="0"/>
              </a:spcBef>
              <a:spcAft>
                <a:spcPts val="0"/>
              </a:spcAft>
              <a:buSzPts val="3200"/>
              <a:buNone/>
              <a:defRPr sz="3200"/>
            </a:lvl2pPr>
            <a:lvl3pPr lvl="2">
              <a:spcBef>
                <a:spcPts val="0"/>
              </a:spcBef>
              <a:spcAft>
                <a:spcPts val="0"/>
              </a:spcAft>
              <a:buSzPts val="3200"/>
              <a:buNone/>
              <a:defRPr sz="3200"/>
            </a:lvl3pPr>
            <a:lvl4pPr lvl="3">
              <a:spcBef>
                <a:spcPts val="0"/>
              </a:spcBef>
              <a:spcAft>
                <a:spcPts val="0"/>
              </a:spcAft>
              <a:buSzPts val="3200"/>
              <a:buNone/>
              <a:defRPr sz="3200"/>
            </a:lvl4pPr>
            <a:lvl5pPr lvl="4">
              <a:spcBef>
                <a:spcPts val="0"/>
              </a:spcBef>
              <a:spcAft>
                <a:spcPts val="0"/>
              </a:spcAft>
              <a:buSzPts val="3200"/>
              <a:buNone/>
              <a:defRPr sz="3200"/>
            </a:lvl5pPr>
            <a:lvl6pPr lvl="5">
              <a:spcBef>
                <a:spcPts val="0"/>
              </a:spcBef>
              <a:spcAft>
                <a:spcPts val="0"/>
              </a:spcAft>
              <a:buSzPts val="3200"/>
              <a:buNone/>
              <a:defRPr sz="3200"/>
            </a:lvl6pPr>
            <a:lvl7pPr lvl="6">
              <a:spcBef>
                <a:spcPts val="0"/>
              </a:spcBef>
              <a:spcAft>
                <a:spcPts val="0"/>
              </a:spcAft>
              <a:buSzPts val="3200"/>
              <a:buNone/>
              <a:defRPr sz="3200"/>
            </a:lvl7pPr>
            <a:lvl8pPr lvl="7">
              <a:spcBef>
                <a:spcPts val="0"/>
              </a:spcBef>
              <a:spcAft>
                <a:spcPts val="0"/>
              </a:spcAft>
              <a:buSzPts val="3200"/>
              <a:buNone/>
              <a:defRPr sz="3200"/>
            </a:lvl8pPr>
            <a:lvl9pPr lvl="8">
              <a:spcBef>
                <a:spcPts val="0"/>
              </a:spcBef>
              <a:spcAft>
                <a:spcPts val="0"/>
              </a:spcAft>
              <a:buSzPts val="3200"/>
              <a:buNone/>
              <a:defRPr sz="3200"/>
            </a:lvl9pPr>
          </a:lstStyle>
          <a:p/>
        </p:txBody>
      </p:sp>
      <p:sp>
        <p:nvSpPr>
          <p:cNvPr id="34" name="Google Shape;34;p7"/>
          <p:cNvSpPr txBox="1"/>
          <p:nvPr>
            <p:ph idx="1" type="body"/>
          </p:nvPr>
        </p:nvSpPr>
        <p:spPr>
          <a:xfrm>
            <a:off x="415600" y="1852800"/>
            <a:ext cx="3744000" cy="4239300"/>
          </a:xfrm>
          <a:prstGeom prst="rect">
            <a:avLst/>
          </a:prstGeom>
        </p:spPr>
        <p:txBody>
          <a:bodyPr anchorCtr="0" anchor="t" bIns="121900" lIns="121900" spcFirstLastPara="1" rIns="121900" wrap="square" tIns="121900">
            <a:normAutofit/>
          </a:bodyPr>
          <a:lstStyle>
            <a:lvl1pPr indent="-330200" lvl="0" marL="457200">
              <a:spcBef>
                <a:spcPts val="0"/>
              </a:spcBef>
              <a:spcAft>
                <a:spcPts val="0"/>
              </a:spcAft>
              <a:buSzPts val="1600"/>
              <a:buChar char="●"/>
              <a:defRPr sz="1600"/>
            </a:lvl1pPr>
            <a:lvl2pPr indent="-330200" lvl="1" marL="914400">
              <a:spcBef>
                <a:spcPts val="0"/>
              </a:spcBef>
              <a:spcAft>
                <a:spcPts val="0"/>
              </a:spcAft>
              <a:buSzPts val="1600"/>
              <a:buChar char="○"/>
              <a:defRPr sz="1600"/>
            </a:lvl2pPr>
            <a:lvl3pPr indent="-330200" lvl="2" marL="1371600">
              <a:spcBef>
                <a:spcPts val="0"/>
              </a:spcBef>
              <a:spcAft>
                <a:spcPts val="0"/>
              </a:spcAft>
              <a:buSzPts val="1600"/>
              <a:buChar char="■"/>
              <a:defRPr sz="1600"/>
            </a:lvl3pPr>
            <a:lvl4pPr indent="-330200" lvl="3" marL="1828800">
              <a:spcBef>
                <a:spcPts val="0"/>
              </a:spcBef>
              <a:spcAft>
                <a:spcPts val="0"/>
              </a:spcAft>
              <a:buSzPts val="1600"/>
              <a:buChar char="●"/>
              <a:defRPr sz="1600"/>
            </a:lvl4pPr>
            <a:lvl5pPr indent="-330200" lvl="4" marL="2286000">
              <a:spcBef>
                <a:spcPts val="0"/>
              </a:spcBef>
              <a:spcAft>
                <a:spcPts val="0"/>
              </a:spcAft>
              <a:buSzPts val="1600"/>
              <a:buChar char="○"/>
              <a:defRPr sz="1600"/>
            </a:lvl5pPr>
            <a:lvl6pPr indent="-330200" lvl="5" marL="2743200">
              <a:spcBef>
                <a:spcPts val="0"/>
              </a:spcBef>
              <a:spcAft>
                <a:spcPts val="0"/>
              </a:spcAft>
              <a:buSzPts val="1600"/>
              <a:buChar char="■"/>
              <a:defRPr sz="1600"/>
            </a:lvl6pPr>
            <a:lvl7pPr indent="-330200" lvl="6" marL="3200400">
              <a:spcBef>
                <a:spcPts val="0"/>
              </a:spcBef>
              <a:spcAft>
                <a:spcPts val="0"/>
              </a:spcAft>
              <a:buSzPts val="1600"/>
              <a:buChar char="●"/>
              <a:defRPr sz="1600"/>
            </a:lvl7pPr>
            <a:lvl8pPr indent="-330200" lvl="7" marL="3657600">
              <a:spcBef>
                <a:spcPts val="0"/>
              </a:spcBef>
              <a:spcAft>
                <a:spcPts val="0"/>
              </a:spcAft>
              <a:buSzPts val="1600"/>
              <a:buChar char="○"/>
              <a:defRPr sz="1600"/>
            </a:lvl8pPr>
            <a:lvl9pPr indent="-330200" lvl="8" marL="4114800">
              <a:spcBef>
                <a:spcPts val="0"/>
              </a:spcBef>
              <a:spcAft>
                <a:spcPts val="0"/>
              </a:spcAft>
              <a:buSzPts val="1600"/>
              <a:buChar char="■"/>
              <a:defRPr sz="1600"/>
            </a:lvl9pPr>
          </a:lstStyle>
          <a:p/>
        </p:txBody>
      </p:sp>
      <p:sp>
        <p:nvSpPr>
          <p:cNvPr id="35" name="Google Shape;35;p7"/>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6" name="Shape 36"/>
        <p:cNvGrpSpPr/>
        <p:nvPr/>
      </p:nvGrpSpPr>
      <p:grpSpPr>
        <a:xfrm>
          <a:off x="0" y="0"/>
          <a:ext cx="0" cy="0"/>
          <a:chOff x="0" y="0"/>
          <a:chExt cx="0" cy="0"/>
        </a:xfrm>
      </p:grpSpPr>
      <p:sp>
        <p:nvSpPr>
          <p:cNvPr id="37" name="Google Shape;37;p8"/>
          <p:cNvSpPr txBox="1"/>
          <p:nvPr>
            <p:ph type="title"/>
          </p:nvPr>
        </p:nvSpPr>
        <p:spPr>
          <a:xfrm>
            <a:off x="653667" y="600200"/>
            <a:ext cx="8490300" cy="5454300"/>
          </a:xfrm>
          <a:prstGeom prst="rect">
            <a:avLst/>
          </a:prstGeom>
        </p:spPr>
        <p:txBody>
          <a:bodyPr anchorCtr="0" anchor="ctr" bIns="121900" lIns="121900" spcFirstLastPara="1" rIns="121900" wrap="square" tIns="121900">
            <a:normAutofit/>
          </a:bodyPr>
          <a:lstStyle>
            <a:lvl1pPr lvl="0">
              <a:spcBef>
                <a:spcPts val="0"/>
              </a:spcBef>
              <a:spcAft>
                <a:spcPts val="0"/>
              </a:spcAft>
              <a:buSzPts val="6400"/>
              <a:buNone/>
              <a:defRPr sz="6400"/>
            </a:lvl1pPr>
            <a:lvl2pPr lvl="1">
              <a:spcBef>
                <a:spcPts val="0"/>
              </a:spcBef>
              <a:spcAft>
                <a:spcPts val="0"/>
              </a:spcAft>
              <a:buSzPts val="6400"/>
              <a:buNone/>
              <a:defRPr sz="6400"/>
            </a:lvl2pPr>
            <a:lvl3pPr lvl="2">
              <a:spcBef>
                <a:spcPts val="0"/>
              </a:spcBef>
              <a:spcAft>
                <a:spcPts val="0"/>
              </a:spcAft>
              <a:buSzPts val="6400"/>
              <a:buNone/>
              <a:defRPr sz="6400"/>
            </a:lvl3pPr>
            <a:lvl4pPr lvl="3">
              <a:spcBef>
                <a:spcPts val="0"/>
              </a:spcBef>
              <a:spcAft>
                <a:spcPts val="0"/>
              </a:spcAft>
              <a:buSzPts val="6400"/>
              <a:buNone/>
              <a:defRPr sz="6400"/>
            </a:lvl4pPr>
            <a:lvl5pPr lvl="4">
              <a:spcBef>
                <a:spcPts val="0"/>
              </a:spcBef>
              <a:spcAft>
                <a:spcPts val="0"/>
              </a:spcAft>
              <a:buSzPts val="6400"/>
              <a:buNone/>
              <a:defRPr sz="6400"/>
            </a:lvl5pPr>
            <a:lvl6pPr lvl="5">
              <a:spcBef>
                <a:spcPts val="0"/>
              </a:spcBef>
              <a:spcAft>
                <a:spcPts val="0"/>
              </a:spcAft>
              <a:buSzPts val="6400"/>
              <a:buNone/>
              <a:defRPr sz="6400"/>
            </a:lvl6pPr>
            <a:lvl7pPr lvl="6">
              <a:spcBef>
                <a:spcPts val="0"/>
              </a:spcBef>
              <a:spcAft>
                <a:spcPts val="0"/>
              </a:spcAft>
              <a:buSzPts val="6400"/>
              <a:buNone/>
              <a:defRPr sz="6400"/>
            </a:lvl7pPr>
            <a:lvl8pPr lvl="7">
              <a:spcBef>
                <a:spcPts val="0"/>
              </a:spcBef>
              <a:spcAft>
                <a:spcPts val="0"/>
              </a:spcAft>
              <a:buSzPts val="6400"/>
              <a:buNone/>
              <a:defRPr sz="6400"/>
            </a:lvl8pPr>
            <a:lvl9pPr lvl="8">
              <a:spcBef>
                <a:spcPts val="0"/>
              </a:spcBef>
              <a:spcAft>
                <a:spcPts val="0"/>
              </a:spcAft>
              <a:buSzPts val="6400"/>
              <a:buNone/>
              <a:defRPr sz="6400"/>
            </a:lvl9pPr>
          </a:lstStyle>
          <a:p/>
        </p:txBody>
      </p:sp>
      <p:sp>
        <p:nvSpPr>
          <p:cNvPr id="38" name="Google Shape;38;p8"/>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p9"/>
          <p:cNvSpPr/>
          <p:nvPr/>
        </p:nvSpPr>
        <p:spPr>
          <a:xfrm>
            <a:off x="6096000" y="-167"/>
            <a:ext cx="6096000" cy="6858000"/>
          </a:xfrm>
          <a:prstGeom prst="rect">
            <a:avLst/>
          </a:pr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1" name="Google Shape;41;p9"/>
          <p:cNvSpPr txBox="1"/>
          <p:nvPr>
            <p:ph type="title"/>
          </p:nvPr>
        </p:nvSpPr>
        <p:spPr>
          <a:xfrm>
            <a:off x="354000" y="1644233"/>
            <a:ext cx="5393700" cy="1976400"/>
          </a:xfrm>
          <a:prstGeom prst="rect">
            <a:avLst/>
          </a:prstGeom>
        </p:spPr>
        <p:txBody>
          <a:bodyPr anchorCtr="0" anchor="b" bIns="121900" lIns="121900" spcFirstLastPara="1" rIns="121900" wrap="square" tIns="121900">
            <a:normAutofit/>
          </a:bodyPr>
          <a:lstStyle>
            <a:lvl1pPr lvl="0" algn="ctr">
              <a:spcBef>
                <a:spcPts val="0"/>
              </a:spcBef>
              <a:spcAft>
                <a:spcPts val="0"/>
              </a:spcAft>
              <a:buSzPts val="5600"/>
              <a:buNone/>
              <a:defRPr sz="5600"/>
            </a:lvl1pPr>
            <a:lvl2pPr lvl="1" algn="ctr">
              <a:spcBef>
                <a:spcPts val="0"/>
              </a:spcBef>
              <a:spcAft>
                <a:spcPts val="0"/>
              </a:spcAft>
              <a:buSzPts val="5600"/>
              <a:buNone/>
              <a:defRPr sz="5600"/>
            </a:lvl2pPr>
            <a:lvl3pPr lvl="2" algn="ctr">
              <a:spcBef>
                <a:spcPts val="0"/>
              </a:spcBef>
              <a:spcAft>
                <a:spcPts val="0"/>
              </a:spcAft>
              <a:buSzPts val="5600"/>
              <a:buNone/>
              <a:defRPr sz="5600"/>
            </a:lvl3pPr>
            <a:lvl4pPr lvl="3" algn="ctr">
              <a:spcBef>
                <a:spcPts val="0"/>
              </a:spcBef>
              <a:spcAft>
                <a:spcPts val="0"/>
              </a:spcAft>
              <a:buSzPts val="5600"/>
              <a:buNone/>
              <a:defRPr sz="5600"/>
            </a:lvl4pPr>
            <a:lvl5pPr lvl="4" algn="ctr">
              <a:spcBef>
                <a:spcPts val="0"/>
              </a:spcBef>
              <a:spcAft>
                <a:spcPts val="0"/>
              </a:spcAft>
              <a:buSzPts val="5600"/>
              <a:buNone/>
              <a:defRPr sz="5600"/>
            </a:lvl5pPr>
            <a:lvl6pPr lvl="5" algn="ctr">
              <a:spcBef>
                <a:spcPts val="0"/>
              </a:spcBef>
              <a:spcAft>
                <a:spcPts val="0"/>
              </a:spcAft>
              <a:buSzPts val="5600"/>
              <a:buNone/>
              <a:defRPr sz="5600"/>
            </a:lvl6pPr>
            <a:lvl7pPr lvl="6" algn="ctr">
              <a:spcBef>
                <a:spcPts val="0"/>
              </a:spcBef>
              <a:spcAft>
                <a:spcPts val="0"/>
              </a:spcAft>
              <a:buSzPts val="5600"/>
              <a:buNone/>
              <a:defRPr sz="5600"/>
            </a:lvl7pPr>
            <a:lvl8pPr lvl="7" algn="ctr">
              <a:spcBef>
                <a:spcPts val="0"/>
              </a:spcBef>
              <a:spcAft>
                <a:spcPts val="0"/>
              </a:spcAft>
              <a:buSzPts val="5600"/>
              <a:buNone/>
              <a:defRPr sz="5600"/>
            </a:lvl8pPr>
            <a:lvl9pPr lvl="8" algn="ctr">
              <a:spcBef>
                <a:spcPts val="0"/>
              </a:spcBef>
              <a:spcAft>
                <a:spcPts val="0"/>
              </a:spcAft>
              <a:buSzPts val="5600"/>
              <a:buNone/>
              <a:defRPr sz="5600"/>
            </a:lvl9pPr>
          </a:lstStyle>
          <a:p/>
        </p:txBody>
      </p:sp>
      <p:sp>
        <p:nvSpPr>
          <p:cNvPr id="42" name="Google Shape;42;p9"/>
          <p:cNvSpPr txBox="1"/>
          <p:nvPr>
            <p:ph idx="1" type="subTitle"/>
          </p:nvPr>
        </p:nvSpPr>
        <p:spPr>
          <a:xfrm>
            <a:off x="354000" y="3737433"/>
            <a:ext cx="5393700" cy="1646700"/>
          </a:xfrm>
          <a:prstGeom prst="rect">
            <a:avLst/>
          </a:prstGeom>
        </p:spPr>
        <p:txBody>
          <a:bodyPr anchorCtr="0" anchor="t" bIns="121900" lIns="121900" spcFirstLastPara="1" rIns="121900" wrap="square" tIns="12190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43" name="Google Shape;43;p9"/>
          <p:cNvSpPr txBox="1"/>
          <p:nvPr>
            <p:ph idx="2" type="body"/>
          </p:nvPr>
        </p:nvSpPr>
        <p:spPr>
          <a:xfrm>
            <a:off x="6586000" y="965433"/>
            <a:ext cx="5115900" cy="4926900"/>
          </a:xfrm>
          <a:prstGeom prst="rect">
            <a:avLst/>
          </a:prstGeom>
        </p:spPr>
        <p:txBody>
          <a:bodyPr anchorCtr="0" anchor="ctr" bIns="121900" lIns="121900" spcFirstLastPara="1" rIns="121900" wrap="square" tIns="121900">
            <a:normAutofit/>
          </a:bodyPr>
          <a:lstStyle>
            <a:lvl1pPr indent="-381000" lvl="0" marL="457200">
              <a:spcBef>
                <a:spcPts val="0"/>
              </a:spcBef>
              <a:spcAft>
                <a:spcPts val="0"/>
              </a:spcAft>
              <a:buSzPts val="2400"/>
              <a:buChar char="●"/>
              <a:defRPr/>
            </a:lvl1pPr>
            <a:lvl2pPr indent="-349250" lvl="1" marL="914400">
              <a:spcBef>
                <a:spcPts val="0"/>
              </a:spcBef>
              <a:spcAft>
                <a:spcPts val="0"/>
              </a:spcAft>
              <a:buSzPts val="1900"/>
              <a:buChar char="○"/>
              <a:defRPr/>
            </a:lvl2pPr>
            <a:lvl3pPr indent="-349250" lvl="2" marL="1371600">
              <a:spcBef>
                <a:spcPts val="0"/>
              </a:spcBef>
              <a:spcAft>
                <a:spcPts val="0"/>
              </a:spcAft>
              <a:buSzPts val="1900"/>
              <a:buChar char="■"/>
              <a:defRPr/>
            </a:lvl3pPr>
            <a:lvl4pPr indent="-349250" lvl="3" marL="1828800">
              <a:spcBef>
                <a:spcPts val="0"/>
              </a:spcBef>
              <a:spcAft>
                <a:spcPts val="0"/>
              </a:spcAft>
              <a:buSzPts val="1900"/>
              <a:buChar char="●"/>
              <a:defRPr/>
            </a:lvl4pPr>
            <a:lvl5pPr indent="-349250" lvl="4" marL="2286000">
              <a:spcBef>
                <a:spcPts val="0"/>
              </a:spcBef>
              <a:spcAft>
                <a:spcPts val="0"/>
              </a:spcAft>
              <a:buSzPts val="1900"/>
              <a:buChar char="○"/>
              <a:defRPr/>
            </a:lvl5pPr>
            <a:lvl6pPr indent="-349250" lvl="5" marL="2743200">
              <a:spcBef>
                <a:spcPts val="0"/>
              </a:spcBef>
              <a:spcAft>
                <a:spcPts val="0"/>
              </a:spcAft>
              <a:buSzPts val="1900"/>
              <a:buChar char="■"/>
              <a:defRPr/>
            </a:lvl6pPr>
            <a:lvl7pPr indent="-349250" lvl="6" marL="3200400">
              <a:spcBef>
                <a:spcPts val="0"/>
              </a:spcBef>
              <a:spcAft>
                <a:spcPts val="0"/>
              </a:spcAft>
              <a:buSzPts val="1900"/>
              <a:buChar char="●"/>
              <a:defRPr/>
            </a:lvl7pPr>
            <a:lvl8pPr indent="-349250" lvl="7" marL="3657600">
              <a:spcBef>
                <a:spcPts val="0"/>
              </a:spcBef>
              <a:spcAft>
                <a:spcPts val="0"/>
              </a:spcAft>
              <a:buSzPts val="1900"/>
              <a:buChar char="○"/>
              <a:defRPr/>
            </a:lvl8pPr>
            <a:lvl9pPr indent="-349250" lvl="8" marL="4114800">
              <a:spcBef>
                <a:spcPts val="0"/>
              </a:spcBef>
              <a:spcAft>
                <a:spcPts val="0"/>
              </a:spcAft>
              <a:buSzPts val="1900"/>
              <a:buChar char="■"/>
              <a:defRPr/>
            </a:lvl9pPr>
          </a:lstStyle>
          <a:p/>
        </p:txBody>
      </p:sp>
      <p:sp>
        <p:nvSpPr>
          <p:cNvPr id="44" name="Google Shape;44;p9"/>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5" name="Shape 45"/>
        <p:cNvGrpSpPr/>
        <p:nvPr/>
      </p:nvGrpSpPr>
      <p:grpSpPr>
        <a:xfrm>
          <a:off x="0" y="0"/>
          <a:ext cx="0" cy="0"/>
          <a:chOff x="0" y="0"/>
          <a:chExt cx="0" cy="0"/>
        </a:xfrm>
      </p:grpSpPr>
      <p:sp>
        <p:nvSpPr>
          <p:cNvPr id="46" name="Google Shape;46;p10"/>
          <p:cNvSpPr txBox="1"/>
          <p:nvPr>
            <p:ph idx="1" type="body"/>
          </p:nvPr>
        </p:nvSpPr>
        <p:spPr>
          <a:xfrm>
            <a:off x="415600" y="5640767"/>
            <a:ext cx="7998300" cy="806700"/>
          </a:xfrm>
          <a:prstGeom prst="rect">
            <a:avLst/>
          </a:prstGeom>
        </p:spPr>
        <p:txBody>
          <a:bodyPr anchorCtr="0" anchor="ctr" bIns="121900" lIns="121900" spcFirstLastPara="1" rIns="121900" wrap="square" tIns="121900">
            <a:normAutofit/>
          </a:bodyPr>
          <a:lstStyle>
            <a:lvl1pPr indent="-228600" lvl="0" marL="457200">
              <a:lnSpc>
                <a:spcPct val="100000"/>
              </a:lnSpc>
              <a:spcBef>
                <a:spcPts val="0"/>
              </a:spcBef>
              <a:spcAft>
                <a:spcPts val="0"/>
              </a:spcAft>
              <a:buSzPts val="2400"/>
              <a:buNone/>
              <a:defRPr/>
            </a:lvl1pPr>
          </a:lstStyle>
          <a:p/>
        </p:txBody>
      </p:sp>
      <p:sp>
        <p:nvSpPr>
          <p:cNvPr id="47" name="Google Shape;47;p10"/>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theme" Target="../theme/theme1.xml"/><Relationship Id="rId14" Type="http://schemas.openxmlformats.org/officeDocument/2006/relationships/slideLayout" Target="../slideLayouts/slideLayout1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rmAutofit/>
          </a:bodyPr>
          <a:lstStyle>
            <a:lvl1pPr lvl="0">
              <a:spcBef>
                <a:spcPts val="0"/>
              </a:spcBef>
              <a:spcAft>
                <a:spcPts val="0"/>
              </a:spcAft>
              <a:buClr>
                <a:schemeClr val="dk1"/>
              </a:buClr>
              <a:buSzPts val="3700"/>
              <a:buNone/>
              <a:defRPr sz="3700">
                <a:solidFill>
                  <a:schemeClr val="dk1"/>
                </a:solidFill>
              </a:defRPr>
            </a:lvl1pPr>
            <a:lvl2pPr lvl="1">
              <a:spcBef>
                <a:spcPts val="0"/>
              </a:spcBef>
              <a:spcAft>
                <a:spcPts val="0"/>
              </a:spcAft>
              <a:buClr>
                <a:schemeClr val="dk1"/>
              </a:buClr>
              <a:buSzPts val="3700"/>
              <a:buNone/>
              <a:defRPr sz="3700">
                <a:solidFill>
                  <a:schemeClr val="dk1"/>
                </a:solidFill>
              </a:defRPr>
            </a:lvl2pPr>
            <a:lvl3pPr lvl="2">
              <a:spcBef>
                <a:spcPts val="0"/>
              </a:spcBef>
              <a:spcAft>
                <a:spcPts val="0"/>
              </a:spcAft>
              <a:buClr>
                <a:schemeClr val="dk1"/>
              </a:buClr>
              <a:buSzPts val="3700"/>
              <a:buNone/>
              <a:defRPr sz="3700">
                <a:solidFill>
                  <a:schemeClr val="dk1"/>
                </a:solidFill>
              </a:defRPr>
            </a:lvl3pPr>
            <a:lvl4pPr lvl="3">
              <a:spcBef>
                <a:spcPts val="0"/>
              </a:spcBef>
              <a:spcAft>
                <a:spcPts val="0"/>
              </a:spcAft>
              <a:buClr>
                <a:schemeClr val="dk1"/>
              </a:buClr>
              <a:buSzPts val="3700"/>
              <a:buNone/>
              <a:defRPr sz="3700">
                <a:solidFill>
                  <a:schemeClr val="dk1"/>
                </a:solidFill>
              </a:defRPr>
            </a:lvl4pPr>
            <a:lvl5pPr lvl="4">
              <a:spcBef>
                <a:spcPts val="0"/>
              </a:spcBef>
              <a:spcAft>
                <a:spcPts val="0"/>
              </a:spcAft>
              <a:buClr>
                <a:schemeClr val="dk1"/>
              </a:buClr>
              <a:buSzPts val="3700"/>
              <a:buNone/>
              <a:defRPr sz="3700">
                <a:solidFill>
                  <a:schemeClr val="dk1"/>
                </a:solidFill>
              </a:defRPr>
            </a:lvl5pPr>
            <a:lvl6pPr lvl="5">
              <a:spcBef>
                <a:spcPts val="0"/>
              </a:spcBef>
              <a:spcAft>
                <a:spcPts val="0"/>
              </a:spcAft>
              <a:buClr>
                <a:schemeClr val="dk1"/>
              </a:buClr>
              <a:buSzPts val="3700"/>
              <a:buNone/>
              <a:defRPr sz="3700">
                <a:solidFill>
                  <a:schemeClr val="dk1"/>
                </a:solidFill>
              </a:defRPr>
            </a:lvl6pPr>
            <a:lvl7pPr lvl="6">
              <a:spcBef>
                <a:spcPts val="0"/>
              </a:spcBef>
              <a:spcAft>
                <a:spcPts val="0"/>
              </a:spcAft>
              <a:buClr>
                <a:schemeClr val="dk1"/>
              </a:buClr>
              <a:buSzPts val="3700"/>
              <a:buNone/>
              <a:defRPr sz="3700">
                <a:solidFill>
                  <a:schemeClr val="dk1"/>
                </a:solidFill>
              </a:defRPr>
            </a:lvl7pPr>
            <a:lvl8pPr lvl="7">
              <a:spcBef>
                <a:spcPts val="0"/>
              </a:spcBef>
              <a:spcAft>
                <a:spcPts val="0"/>
              </a:spcAft>
              <a:buClr>
                <a:schemeClr val="dk1"/>
              </a:buClr>
              <a:buSzPts val="3700"/>
              <a:buNone/>
              <a:defRPr sz="3700">
                <a:solidFill>
                  <a:schemeClr val="dk1"/>
                </a:solidFill>
              </a:defRPr>
            </a:lvl8pPr>
            <a:lvl9pPr lvl="8">
              <a:spcBef>
                <a:spcPts val="0"/>
              </a:spcBef>
              <a:spcAft>
                <a:spcPts val="0"/>
              </a:spcAft>
              <a:buClr>
                <a:schemeClr val="dk1"/>
              </a:buClr>
              <a:buSzPts val="3700"/>
              <a:buNone/>
              <a:defRPr sz="3700">
                <a:solidFill>
                  <a:schemeClr val="dk1"/>
                </a:solidFill>
              </a:defRPr>
            </a:lvl9pPr>
          </a:lstStyle>
          <a:p/>
        </p:txBody>
      </p:sp>
      <p:sp>
        <p:nvSpPr>
          <p:cNvPr id="11" name="Google Shape;11;p1"/>
          <p:cNvSpPr txBox="1"/>
          <p:nvPr>
            <p:ph idx="1" type="body"/>
          </p:nvPr>
        </p:nvSpPr>
        <p:spPr>
          <a:xfrm>
            <a:off x="415600" y="1536633"/>
            <a:ext cx="11360700" cy="4555200"/>
          </a:xfrm>
          <a:prstGeom prst="rect">
            <a:avLst/>
          </a:prstGeom>
          <a:noFill/>
          <a:ln>
            <a:noFill/>
          </a:ln>
        </p:spPr>
        <p:txBody>
          <a:bodyPr anchorCtr="0" anchor="t" bIns="121900" lIns="121900" spcFirstLastPara="1" rIns="121900" wrap="square" tIns="121900">
            <a:normAutofit/>
          </a:bodyPr>
          <a:lstStyle>
            <a:lvl1pPr indent="-381000" lvl="0" marL="457200">
              <a:lnSpc>
                <a:spcPct val="115000"/>
              </a:lnSpc>
              <a:spcBef>
                <a:spcPts val="0"/>
              </a:spcBef>
              <a:spcAft>
                <a:spcPts val="0"/>
              </a:spcAft>
              <a:buClr>
                <a:schemeClr val="dk2"/>
              </a:buClr>
              <a:buSzPts val="2400"/>
              <a:buChar char="●"/>
              <a:defRPr sz="2400">
                <a:solidFill>
                  <a:schemeClr val="dk2"/>
                </a:solidFill>
              </a:defRPr>
            </a:lvl1pPr>
            <a:lvl2pPr indent="-349250" lvl="1" marL="914400">
              <a:lnSpc>
                <a:spcPct val="115000"/>
              </a:lnSpc>
              <a:spcBef>
                <a:spcPts val="0"/>
              </a:spcBef>
              <a:spcAft>
                <a:spcPts val="0"/>
              </a:spcAft>
              <a:buClr>
                <a:schemeClr val="dk2"/>
              </a:buClr>
              <a:buSzPts val="1900"/>
              <a:buChar char="○"/>
              <a:defRPr sz="1900">
                <a:solidFill>
                  <a:schemeClr val="dk2"/>
                </a:solidFill>
              </a:defRPr>
            </a:lvl2pPr>
            <a:lvl3pPr indent="-349250" lvl="2" marL="1371600">
              <a:lnSpc>
                <a:spcPct val="115000"/>
              </a:lnSpc>
              <a:spcBef>
                <a:spcPts val="0"/>
              </a:spcBef>
              <a:spcAft>
                <a:spcPts val="0"/>
              </a:spcAft>
              <a:buClr>
                <a:schemeClr val="dk2"/>
              </a:buClr>
              <a:buSzPts val="1900"/>
              <a:buChar char="■"/>
              <a:defRPr sz="1900">
                <a:solidFill>
                  <a:schemeClr val="dk2"/>
                </a:solidFill>
              </a:defRPr>
            </a:lvl3pPr>
            <a:lvl4pPr indent="-349250" lvl="3" marL="1828800">
              <a:lnSpc>
                <a:spcPct val="115000"/>
              </a:lnSpc>
              <a:spcBef>
                <a:spcPts val="0"/>
              </a:spcBef>
              <a:spcAft>
                <a:spcPts val="0"/>
              </a:spcAft>
              <a:buClr>
                <a:schemeClr val="dk2"/>
              </a:buClr>
              <a:buSzPts val="1900"/>
              <a:buChar char="●"/>
              <a:defRPr sz="1900">
                <a:solidFill>
                  <a:schemeClr val="dk2"/>
                </a:solidFill>
              </a:defRPr>
            </a:lvl4pPr>
            <a:lvl5pPr indent="-349250" lvl="4" marL="2286000">
              <a:lnSpc>
                <a:spcPct val="115000"/>
              </a:lnSpc>
              <a:spcBef>
                <a:spcPts val="0"/>
              </a:spcBef>
              <a:spcAft>
                <a:spcPts val="0"/>
              </a:spcAft>
              <a:buClr>
                <a:schemeClr val="dk2"/>
              </a:buClr>
              <a:buSzPts val="1900"/>
              <a:buChar char="○"/>
              <a:defRPr sz="1900">
                <a:solidFill>
                  <a:schemeClr val="dk2"/>
                </a:solidFill>
              </a:defRPr>
            </a:lvl5pPr>
            <a:lvl6pPr indent="-349250" lvl="5" marL="2743200">
              <a:lnSpc>
                <a:spcPct val="115000"/>
              </a:lnSpc>
              <a:spcBef>
                <a:spcPts val="0"/>
              </a:spcBef>
              <a:spcAft>
                <a:spcPts val="0"/>
              </a:spcAft>
              <a:buClr>
                <a:schemeClr val="dk2"/>
              </a:buClr>
              <a:buSzPts val="1900"/>
              <a:buChar char="■"/>
              <a:defRPr sz="1900">
                <a:solidFill>
                  <a:schemeClr val="dk2"/>
                </a:solidFill>
              </a:defRPr>
            </a:lvl6pPr>
            <a:lvl7pPr indent="-349250" lvl="6" marL="3200400">
              <a:lnSpc>
                <a:spcPct val="115000"/>
              </a:lnSpc>
              <a:spcBef>
                <a:spcPts val="0"/>
              </a:spcBef>
              <a:spcAft>
                <a:spcPts val="0"/>
              </a:spcAft>
              <a:buClr>
                <a:schemeClr val="dk2"/>
              </a:buClr>
              <a:buSzPts val="1900"/>
              <a:buChar char="●"/>
              <a:defRPr sz="1900">
                <a:solidFill>
                  <a:schemeClr val="dk2"/>
                </a:solidFill>
              </a:defRPr>
            </a:lvl7pPr>
            <a:lvl8pPr indent="-349250" lvl="7" marL="3657600">
              <a:lnSpc>
                <a:spcPct val="115000"/>
              </a:lnSpc>
              <a:spcBef>
                <a:spcPts val="0"/>
              </a:spcBef>
              <a:spcAft>
                <a:spcPts val="0"/>
              </a:spcAft>
              <a:buClr>
                <a:schemeClr val="dk2"/>
              </a:buClr>
              <a:buSzPts val="1900"/>
              <a:buChar char="○"/>
              <a:defRPr sz="1900">
                <a:solidFill>
                  <a:schemeClr val="dk2"/>
                </a:solidFill>
              </a:defRPr>
            </a:lvl8pPr>
            <a:lvl9pPr indent="-349250" lvl="8" marL="4114800">
              <a:lnSpc>
                <a:spcPct val="115000"/>
              </a:lnSpc>
              <a:spcBef>
                <a:spcPts val="0"/>
              </a:spcBef>
              <a:spcAft>
                <a:spcPts val="0"/>
              </a:spcAft>
              <a:buClr>
                <a:schemeClr val="dk2"/>
              </a:buClr>
              <a:buSzPts val="1900"/>
              <a:buChar char="■"/>
              <a:defRPr sz="1900">
                <a:solidFill>
                  <a:schemeClr val="dk2"/>
                </a:solidFill>
              </a:defRPr>
            </a:lvl9pPr>
          </a:lstStyle>
          <a:p/>
        </p:txBody>
      </p:sp>
      <p:sp>
        <p:nvSpPr>
          <p:cNvPr id="12" name="Google Shape;12;p1"/>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lvl="0" algn="r">
              <a:buNone/>
              <a:defRPr sz="1300">
                <a:solidFill>
                  <a:schemeClr val="dk2"/>
                </a:solidFill>
              </a:defRPr>
            </a:lvl1pPr>
            <a:lvl2pPr lvl="1" algn="r">
              <a:buNone/>
              <a:defRPr sz="1300">
                <a:solidFill>
                  <a:schemeClr val="dk2"/>
                </a:solidFill>
              </a:defRPr>
            </a:lvl2pPr>
            <a:lvl3pPr lvl="2" algn="r">
              <a:buNone/>
              <a:defRPr sz="1300">
                <a:solidFill>
                  <a:schemeClr val="dk2"/>
                </a:solidFill>
              </a:defRPr>
            </a:lvl3pPr>
            <a:lvl4pPr lvl="3" algn="r">
              <a:buNone/>
              <a:defRPr sz="1300">
                <a:solidFill>
                  <a:schemeClr val="dk2"/>
                </a:solidFill>
              </a:defRPr>
            </a:lvl4pPr>
            <a:lvl5pPr lvl="4" algn="r">
              <a:buNone/>
              <a:defRPr sz="1300">
                <a:solidFill>
                  <a:schemeClr val="dk2"/>
                </a:solidFill>
              </a:defRPr>
            </a:lvl5pPr>
            <a:lvl6pPr lvl="5" algn="r">
              <a:buNone/>
              <a:defRPr sz="1300">
                <a:solidFill>
                  <a:schemeClr val="dk2"/>
                </a:solidFill>
              </a:defRPr>
            </a:lvl6pPr>
            <a:lvl7pPr lvl="6" algn="r">
              <a:buNone/>
              <a:defRPr sz="1300">
                <a:solidFill>
                  <a:schemeClr val="dk2"/>
                </a:solidFill>
              </a:defRPr>
            </a:lvl7pPr>
            <a:lvl8pPr lvl="7" algn="r">
              <a:buNone/>
              <a:defRPr sz="1300">
                <a:solidFill>
                  <a:schemeClr val="dk2"/>
                </a:solidFill>
              </a:defRPr>
            </a:lvl8pPr>
            <a:lvl9pPr lvl="8" algn="r">
              <a:buNone/>
              <a:defRPr sz="1300">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8.png"/><Relationship Id="rId4" Type="http://schemas.openxmlformats.org/officeDocument/2006/relationships/image" Target="../media/image17.png"/><Relationship Id="rId5" Type="http://schemas.openxmlformats.org/officeDocument/2006/relationships/image" Target="../media/image1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0.png"/><Relationship Id="rId4" Type="http://schemas.openxmlformats.org/officeDocument/2006/relationships/image" Target="../media/image19.png"/><Relationship Id="rId5" Type="http://schemas.openxmlformats.org/officeDocument/2006/relationships/image" Target="../media/image3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5.jpg"/><Relationship Id="rId4" Type="http://schemas.openxmlformats.org/officeDocument/2006/relationships/image" Target="../media/image29.jpg"/><Relationship Id="rId5" Type="http://schemas.openxmlformats.org/officeDocument/2006/relationships/image" Target="../media/image1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2.png"/><Relationship Id="rId4" Type="http://schemas.openxmlformats.org/officeDocument/2006/relationships/image" Target="../media/image3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36.png"/><Relationship Id="rId4" Type="http://schemas.openxmlformats.org/officeDocument/2006/relationships/image" Target="../media/image4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3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2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8.jpg"/><Relationship Id="rId4" Type="http://schemas.openxmlformats.org/officeDocument/2006/relationships/image" Target="../media/image34.png"/><Relationship Id="rId5" Type="http://schemas.openxmlformats.org/officeDocument/2006/relationships/image" Target="../media/image9.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4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3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3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3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37.png"/><Relationship Id="rId4" Type="http://schemas.openxmlformats.org/officeDocument/2006/relationships/image" Target="../media/image4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37.png"/><Relationship Id="rId4" Type="http://schemas.openxmlformats.org/officeDocument/2006/relationships/image" Target="../media/image42.png"/><Relationship Id="rId5" Type="http://schemas.openxmlformats.org/officeDocument/2006/relationships/image" Target="../media/image4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37.png"/><Relationship Id="rId4" Type="http://schemas.openxmlformats.org/officeDocument/2006/relationships/image" Target="../media/image3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37.png"/><Relationship Id="rId4" Type="http://schemas.openxmlformats.org/officeDocument/2006/relationships/image" Target="../media/image39.png"/><Relationship Id="rId5" Type="http://schemas.openxmlformats.org/officeDocument/2006/relationships/image" Target="../media/image4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37.png"/><Relationship Id="rId4" Type="http://schemas.openxmlformats.org/officeDocument/2006/relationships/image" Target="../media/image39.png"/><Relationship Id="rId5" Type="http://schemas.openxmlformats.org/officeDocument/2006/relationships/image" Target="../media/image4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37.png"/><Relationship Id="rId4" Type="http://schemas.openxmlformats.org/officeDocument/2006/relationships/image" Target="../media/image39.png"/><Relationship Id="rId5" Type="http://schemas.openxmlformats.org/officeDocument/2006/relationships/image" Target="../media/image4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4.jpg"/><Relationship Id="rId4" Type="http://schemas.openxmlformats.org/officeDocument/2006/relationships/image" Target="../media/image16.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37.png"/><Relationship Id="rId4" Type="http://schemas.openxmlformats.org/officeDocument/2006/relationships/image" Target="../media/image39.png"/><Relationship Id="rId5" Type="http://schemas.openxmlformats.org/officeDocument/2006/relationships/image" Target="../media/image43.png"/><Relationship Id="rId6" Type="http://schemas.openxmlformats.org/officeDocument/2006/relationships/image" Target="../media/image4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37.png"/><Relationship Id="rId4" Type="http://schemas.openxmlformats.org/officeDocument/2006/relationships/image" Target="../media/image39.png"/><Relationship Id="rId5" Type="http://schemas.openxmlformats.org/officeDocument/2006/relationships/image" Target="../media/image43.png"/><Relationship Id="rId6" Type="http://schemas.openxmlformats.org/officeDocument/2006/relationships/image" Target="../media/image4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37.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49.png"/><Relationship Id="rId4" Type="http://schemas.openxmlformats.org/officeDocument/2006/relationships/image" Target="../media/image5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51.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 Id="rId3" Type="http://schemas.openxmlformats.org/officeDocument/2006/relationships/image" Target="../media/image3.jp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10.png"/><Relationship Id="rId4" Type="http://schemas.openxmlformats.org/officeDocument/2006/relationships/image" Target="../media/image12.png"/><Relationship Id="rId5"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7.png"/><Relationship Id="rId4" Type="http://schemas.openxmlformats.org/officeDocument/2006/relationships/image" Target="../media/image6.png"/><Relationship Id="rId5" Type="http://schemas.openxmlformats.org/officeDocument/2006/relationships/image" Target="../media/image5.png"/><Relationship Id="rId6"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78" name="Shape 78"/>
        <p:cNvGrpSpPr/>
        <p:nvPr/>
      </p:nvGrpSpPr>
      <p:grpSpPr>
        <a:xfrm>
          <a:off x="0" y="0"/>
          <a:ext cx="0" cy="0"/>
          <a:chOff x="0" y="0"/>
          <a:chExt cx="0" cy="0"/>
        </a:xfrm>
      </p:grpSpPr>
      <p:pic>
        <p:nvPicPr>
          <p:cNvPr descr="Triangular abstract background" id="79" name="Google Shape;79;p16"/>
          <p:cNvPicPr preferRelativeResize="0"/>
          <p:nvPr/>
        </p:nvPicPr>
        <p:blipFill rotWithShape="1">
          <a:blip r:embed="rId3">
            <a:alphaModFix/>
          </a:blip>
          <a:srcRect b="0" l="0" r="0" t="15730"/>
          <a:stretch/>
        </p:blipFill>
        <p:spPr>
          <a:xfrm>
            <a:off x="-1" y="10"/>
            <a:ext cx="12191999" cy="6857990"/>
          </a:xfrm>
          <a:prstGeom prst="rect">
            <a:avLst/>
          </a:prstGeom>
          <a:noFill/>
          <a:ln>
            <a:noFill/>
          </a:ln>
        </p:spPr>
      </p:pic>
      <p:sp>
        <p:nvSpPr>
          <p:cNvPr id="80" name="Google Shape;80;p16"/>
          <p:cNvSpPr/>
          <p:nvPr/>
        </p:nvSpPr>
        <p:spPr>
          <a:xfrm>
            <a:off x="4654300" y="2783475"/>
            <a:ext cx="7537800" cy="2798100"/>
          </a:xfrm>
          <a:prstGeom prst="rect">
            <a:avLst/>
          </a:prstGeom>
          <a:solidFill>
            <a:srgbClr val="26262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81" name="Google Shape;81;p16"/>
          <p:cNvSpPr txBox="1"/>
          <p:nvPr>
            <p:ph type="ctrTitle"/>
          </p:nvPr>
        </p:nvSpPr>
        <p:spPr>
          <a:xfrm>
            <a:off x="4985517" y="3331444"/>
            <a:ext cx="6470692" cy="1229306"/>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lt1"/>
              </a:buClr>
              <a:buSzPts val="3000"/>
              <a:buFont typeface="Arial"/>
              <a:buNone/>
            </a:pPr>
            <a:r>
              <a:rPr lang="en-US" sz="3000">
                <a:solidFill>
                  <a:schemeClr val="lt1"/>
                </a:solidFill>
              </a:rPr>
              <a:t>Final Prototype</a:t>
            </a:r>
            <a:r>
              <a:rPr lang="en-US" sz="3000">
                <a:solidFill>
                  <a:schemeClr val="lt1"/>
                </a:solidFill>
              </a:rPr>
              <a:t> Presentation</a:t>
            </a:r>
            <a:endParaRPr sz="3000">
              <a:solidFill>
                <a:schemeClr val="lt1"/>
              </a:solidFill>
            </a:endParaRPr>
          </a:p>
        </p:txBody>
      </p:sp>
      <p:sp>
        <p:nvSpPr>
          <p:cNvPr id="82" name="Google Shape;82;p16"/>
          <p:cNvSpPr txBox="1"/>
          <p:nvPr>
            <p:ph idx="1" type="subTitle"/>
          </p:nvPr>
        </p:nvSpPr>
        <p:spPr>
          <a:xfrm>
            <a:off x="4985516" y="4735799"/>
            <a:ext cx="6470693" cy="605256"/>
          </a:xfrm>
          <a:prstGeom prst="rect">
            <a:avLst/>
          </a:prstGeom>
          <a:noFill/>
          <a:ln>
            <a:noFill/>
          </a:ln>
        </p:spPr>
        <p:txBody>
          <a:bodyPr anchorCtr="0" anchor="t" bIns="45700" lIns="91425" spcFirstLastPara="1" rIns="91425" wrap="square" tIns="45700">
            <a:normAutofit fontScale="47500" lnSpcReduction="20000"/>
          </a:bodyPr>
          <a:lstStyle/>
          <a:p>
            <a:pPr indent="0" lvl="0" marL="0" rtl="0" algn="l">
              <a:lnSpc>
                <a:spcPct val="90000"/>
              </a:lnSpc>
              <a:spcBef>
                <a:spcPts val="0"/>
              </a:spcBef>
              <a:spcAft>
                <a:spcPts val="0"/>
              </a:spcAft>
              <a:buClr>
                <a:schemeClr val="lt1"/>
              </a:buClr>
              <a:buSzPct val="100000"/>
              <a:buFont typeface="Arial"/>
              <a:buNone/>
            </a:pPr>
            <a:r>
              <a:rPr lang="en-US" sz="3000">
                <a:solidFill>
                  <a:schemeClr val="lt1"/>
                </a:solidFill>
              </a:rPr>
              <a:t>Team Gold - Inclusive Classroom</a:t>
            </a:r>
            <a:endParaRPr/>
          </a:p>
          <a:p>
            <a:pPr indent="0" lvl="0" marL="0" rtl="0" algn="l">
              <a:lnSpc>
                <a:spcPct val="110000"/>
              </a:lnSpc>
              <a:spcBef>
                <a:spcPts val="1400"/>
              </a:spcBef>
              <a:spcAft>
                <a:spcPts val="0"/>
              </a:spcAft>
              <a:buSzPct val="47619"/>
              <a:buNone/>
            </a:pPr>
            <a:r>
              <a:rPr lang="en-US" sz="2100">
                <a:solidFill>
                  <a:srgbClr val="B7B7B7"/>
                </a:solidFill>
              </a:rPr>
              <a:t>DEC 8,</a:t>
            </a:r>
            <a:r>
              <a:rPr lang="en-US" sz="2100">
                <a:solidFill>
                  <a:srgbClr val="B7B7B7"/>
                </a:solidFill>
              </a:rPr>
              <a:t>2021 | CS 411W | Fall 2021</a:t>
            </a:r>
            <a:endParaRPr sz="2100">
              <a:solidFill>
                <a:srgbClr val="B7B7B7"/>
              </a:solidFill>
            </a:endParaRPr>
          </a:p>
        </p:txBody>
      </p:sp>
      <p:cxnSp>
        <p:nvCxnSpPr>
          <p:cNvPr id="83" name="Google Shape;83;p16"/>
          <p:cNvCxnSpPr/>
          <p:nvPr/>
        </p:nvCxnSpPr>
        <p:spPr>
          <a:xfrm>
            <a:off x="5110211" y="4641183"/>
            <a:ext cx="6309360" cy="0"/>
          </a:xfrm>
          <a:prstGeom prst="straightConnector1">
            <a:avLst/>
          </a:prstGeom>
          <a:noFill/>
          <a:ln cap="flat" cmpd="sng" w="19050">
            <a:solidFill>
              <a:schemeClr val="accent1">
                <a:alpha val="89803"/>
              </a:schemeClr>
            </a:solidFill>
            <a:prstDash val="solid"/>
            <a:round/>
            <a:headEnd len="sm" w="sm" type="none"/>
            <a:tailEnd len="sm" w="sm" type="none"/>
          </a:ln>
        </p:spPr>
      </p:cxnSp>
      <p:sp>
        <p:nvSpPr>
          <p:cNvPr id="84" name="Google Shape;84;p16"/>
          <p:cNvSpPr/>
          <p:nvPr/>
        </p:nvSpPr>
        <p:spPr>
          <a:xfrm>
            <a:off x="1" y="6400800"/>
            <a:ext cx="12192000" cy="457200"/>
          </a:xfrm>
          <a:prstGeom prst="rect">
            <a:avLst/>
          </a:pr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25"/>
          <p:cNvSpPr txBox="1"/>
          <p:nvPr>
            <p:ph type="title"/>
          </p:nvPr>
        </p:nvSpPr>
        <p:spPr>
          <a:xfrm>
            <a:off x="415600" y="593367"/>
            <a:ext cx="11360700" cy="763500"/>
          </a:xfrm>
          <a:prstGeom prst="rect">
            <a:avLst/>
          </a:prstGeom>
        </p:spPr>
        <p:txBody>
          <a:bodyPr anchorCtr="0" anchor="t" bIns="121900" lIns="121900" spcFirstLastPara="1" rIns="121900" wrap="square" tIns="121900">
            <a:normAutofit fontScale="90000"/>
          </a:bodyPr>
          <a:lstStyle/>
          <a:p>
            <a:pPr indent="0" lvl="0" marL="0" rtl="0" algn="l">
              <a:spcBef>
                <a:spcPts val="0"/>
              </a:spcBef>
              <a:spcAft>
                <a:spcPts val="0"/>
              </a:spcAft>
              <a:buNone/>
            </a:pPr>
            <a:r>
              <a:rPr lang="en-US"/>
              <a:t>Student User Stories</a:t>
            </a:r>
            <a:endParaRPr/>
          </a:p>
        </p:txBody>
      </p:sp>
      <p:sp>
        <p:nvSpPr>
          <p:cNvPr id="232" name="Google Shape;232;p25"/>
          <p:cNvSpPr txBox="1"/>
          <p:nvPr/>
        </p:nvSpPr>
        <p:spPr>
          <a:xfrm>
            <a:off x="-50" y="6271575"/>
            <a:ext cx="12192000" cy="585300"/>
          </a:xfrm>
          <a:prstGeom prst="rect">
            <a:avLst/>
          </a:prstGeom>
          <a:solidFill>
            <a:srgbClr val="262626"/>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25"/>
          <p:cNvSpPr txBox="1"/>
          <p:nvPr>
            <p:ph idx="12" type="sldNum"/>
          </p:nvPr>
        </p:nvSpPr>
        <p:spPr>
          <a:xfrm>
            <a:off x="11296610" y="6301872"/>
            <a:ext cx="731700" cy="524700"/>
          </a:xfrm>
          <a:prstGeom prst="rect">
            <a:avLst/>
          </a:prstGeom>
        </p:spPr>
        <p:txBody>
          <a:bodyPr anchorCtr="0" anchor="ctr" bIns="121900" lIns="121900" spcFirstLastPara="1" rIns="121900" wrap="square" tIns="121900">
            <a:normAutofit/>
          </a:bodyPr>
          <a:lstStyle/>
          <a:p>
            <a:pPr indent="0" lvl="0" marL="0" rtl="0" algn="r">
              <a:spcBef>
                <a:spcPts val="0"/>
              </a:spcBef>
              <a:spcAft>
                <a:spcPts val="0"/>
              </a:spcAft>
              <a:buNone/>
            </a:pPr>
            <a:fld id="{00000000-1234-1234-1234-123412341234}" type="slidenum">
              <a:rPr lang="en-US">
                <a:solidFill>
                  <a:srgbClr val="EFEFEF"/>
                </a:solidFill>
              </a:rPr>
              <a:t>‹#›</a:t>
            </a:fld>
            <a:endParaRPr>
              <a:solidFill>
                <a:srgbClr val="EFEFEF"/>
              </a:solidFill>
            </a:endParaRPr>
          </a:p>
        </p:txBody>
      </p:sp>
      <p:sp>
        <p:nvSpPr>
          <p:cNvPr id="234" name="Google Shape;234;p25"/>
          <p:cNvSpPr txBox="1"/>
          <p:nvPr/>
        </p:nvSpPr>
        <p:spPr>
          <a:xfrm>
            <a:off x="467550" y="1356875"/>
            <a:ext cx="11256900" cy="3094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000"/>
              </a:spcBef>
              <a:spcAft>
                <a:spcPts val="0"/>
              </a:spcAft>
              <a:buClr>
                <a:schemeClr val="dk1"/>
              </a:buClr>
              <a:buSzPts val="1100"/>
              <a:buFont typeface="Arial"/>
              <a:buNone/>
            </a:pPr>
            <a:r>
              <a:rPr lang="en-US" sz="1200">
                <a:solidFill>
                  <a:srgbClr val="333333"/>
                </a:solidFill>
                <a:highlight>
                  <a:schemeClr val="lt1"/>
                </a:highlight>
              </a:rPr>
              <a:t>As a student on a personal device, I should be able to log into Inclusive Classroom for the first time using a username/password combination.</a:t>
            </a:r>
            <a:endParaRPr sz="1200">
              <a:solidFill>
                <a:srgbClr val="333333"/>
              </a:solidFill>
              <a:highlight>
                <a:schemeClr val="lt1"/>
              </a:highlight>
            </a:endParaRPr>
          </a:p>
          <a:p>
            <a:pPr indent="0" lvl="0" marL="0" rtl="0" algn="l">
              <a:lnSpc>
                <a:spcPct val="115000"/>
              </a:lnSpc>
              <a:spcBef>
                <a:spcPts val="1000"/>
              </a:spcBef>
              <a:spcAft>
                <a:spcPts val="0"/>
              </a:spcAft>
              <a:buClr>
                <a:schemeClr val="dk1"/>
              </a:buClr>
              <a:buSzPts val="1100"/>
              <a:buFont typeface="Arial"/>
              <a:buNone/>
            </a:pPr>
            <a:r>
              <a:rPr lang="en-US" sz="1200">
                <a:solidFill>
                  <a:srgbClr val="333333"/>
                </a:solidFill>
                <a:highlight>
                  <a:schemeClr val="lt1"/>
                </a:highlight>
              </a:rPr>
              <a:t>As a student, I should be able to use a school-provided Chromebook to complete all tasks.</a:t>
            </a:r>
            <a:endParaRPr sz="1200">
              <a:solidFill>
                <a:srgbClr val="333333"/>
              </a:solidFill>
              <a:highlight>
                <a:schemeClr val="lt1"/>
              </a:highlight>
            </a:endParaRPr>
          </a:p>
          <a:p>
            <a:pPr indent="0" lvl="0" marL="0" rtl="0" algn="l">
              <a:lnSpc>
                <a:spcPct val="115000"/>
              </a:lnSpc>
              <a:spcBef>
                <a:spcPts val="1000"/>
              </a:spcBef>
              <a:spcAft>
                <a:spcPts val="0"/>
              </a:spcAft>
              <a:buClr>
                <a:schemeClr val="dk1"/>
              </a:buClr>
              <a:buSzPts val="1100"/>
              <a:buFont typeface="Arial"/>
              <a:buNone/>
            </a:pPr>
            <a:r>
              <a:rPr lang="en-US" sz="1200">
                <a:solidFill>
                  <a:srgbClr val="333333"/>
                </a:solidFill>
                <a:highlight>
                  <a:schemeClr val="lt1"/>
                </a:highlight>
              </a:rPr>
              <a:t>As a student, I should be able to use a device using Windows 10 to complete all tasks.</a:t>
            </a:r>
            <a:endParaRPr sz="1200">
              <a:solidFill>
                <a:srgbClr val="333333"/>
              </a:solidFill>
              <a:highlight>
                <a:schemeClr val="lt1"/>
              </a:highlight>
            </a:endParaRPr>
          </a:p>
          <a:p>
            <a:pPr indent="0" lvl="0" marL="0" rtl="0" algn="l">
              <a:lnSpc>
                <a:spcPct val="115000"/>
              </a:lnSpc>
              <a:spcBef>
                <a:spcPts val="1000"/>
              </a:spcBef>
              <a:spcAft>
                <a:spcPts val="0"/>
              </a:spcAft>
              <a:buClr>
                <a:schemeClr val="dk1"/>
              </a:buClr>
              <a:buSzPts val="1100"/>
              <a:buFont typeface="Arial"/>
              <a:buNone/>
            </a:pPr>
            <a:r>
              <a:rPr lang="en-US" sz="1200">
                <a:solidFill>
                  <a:srgbClr val="333333"/>
                </a:solidFill>
                <a:highlight>
                  <a:schemeClr val="lt1"/>
                </a:highlight>
              </a:rPr>
              <a:t>As a student, I should be able to use a device using MacOS to complete all tasks.</a:t>
            </a:r>
            <a:endParaRPr sz="1200">
              <a:solidFill>
                <a:srgbClr val="333333"/>
              </a:solidFill>
              <a:highlight>
                <a:schemeClr val="lt1"/>
              </a:highlight>
            </a:endParaRPr>
          </a:p>
          <a:p>
            <a:pPr indent="0" lvl="0" marL="0" rtl="0" algn="l">
              <a:lnSpc>
                <a:spcPct val="115000"/>
              </a:lnSpc>
              <a:spcBef>
                <a:spcPts val="1000"/>
              </a:spcBef>
              <a:spcAft>
                <a:spcPts val="0"/>
              </a:spcAft>
              <a:buClr>
                <a:schemeClr val="dk1"/>
              </a:buClr>
              <a:buSzPts val="1100"/>
              <a:buFont typeface="Arial"/>
              <a:buNone/>
            </a:pPr>
            <a:r>
              <a:rPr lang="en-US" sz="1200">
                <a:solidFill>
                  <a:srgbClr val="333333"/>
                </a:solidFill>
                <a:highlight>
                  <a:schemeClr val="lt1"/>
                </a:highlight>
              </a:rPr>
              <a:t>As a student, I should be able to use a personal device using iOS to complete all tasks.</a:t>
            </a:r>
            <a:endParaRPr sz="1200">
              <a:solidFill>
                <a:srgbClr val="333333"/>
              </a:solidFill>
              <a:highlight>
                <a:schemeClr val="lt1"/>
              </a:highlight>
            </a:endParaRPr>
          </a:p>
          <a:p>
            <a:pPr indent="0" lvl="0" marL="0" rtl="0" algn="l">
              <a:lnSpc>
                <a:spcPct val="115000"/>
              </a:lnSpc>
              <a:spcBef>
                <a:spcPts val="1000"/>
              </a:spcBef>
              <a:spcAft>
                <a:spcPts val="0"/>
              </a:spcAft>
              <a:buClr>
                <a:schemeClr val="dk1"/>
              </a:buClr>
              <a:buSzPts val="1100"/>
              <a:buFont typeface="Arial"/>
              <a:buNone/>
            </a:pPr>
            <a:r>
              <a:rPr lang="en-US" sz="1200">
                <a:solidFill>
                  <a:srgbClr val="333333"/>
                </a:solidFill>
                <a:highlight>
                  <a:schemeClr val="lt1"/>
                </a:highlight>
              </a:rPr>
              <a:t>As a student, I should be able to use a personal device using Android to complete all tasks.</a:t>
            </a:r>
            <a:endParaRPr sz="1200">
              <a:solidFill>
                <a:srgbClr val="333333"/>
              </a:solidFill>
              <a:highlight>
                <a:srgbClr val="FFFFFF"/>
              </a:highlight>
            </a:endParaRPr>
          </a:p>
          <a:p>
            <a:pPr indent="0" lvl="0" marL="0" rtl="0" algn="l">
              <a:lnSpc>
                <a:spcPct val="115000"/>
              </a:lnSpc>
              <a:spcBef>
                <a:spcPts val="1000"/>
              </a:spcBef>
              <a:spcAft>
                <a:spcPts val="0"/>
              </a:spcAft>
              <a:buClr>
                <a:schemeClr val="dk1"/>
              </a:buClr>
              <a:buSzPts val="1100"/>
              <a:buFont typeface="Arial"/>
              <a:buNone/>
            </a:pPr>
            <a:r>
              <a:rPr lang="en-US" sz="1200">
                <a:solidFill>
                  <a:srgbClr val="333333"/>
                </a:solidFill>
                <a:highlight>
                  <a:srgbClr val="FFFFFF"/>
                </a:highlight>
              </a:rPr>
              <a:t>As a student, I should be able to complete an assignment without using the Internet.</a:t>
            </a:r>
            <a:endParaRPr sz="1200">
              <a:solidFill>
                <a:srgbClr val="333333"/>
              </a:solidFill>
              <a:highlight>
                <a:srgbClr val="FFFFFF"/>
              </a:highlight>
            </a:endParaRPr>
          </a:p>
          <a:p>
            <a:pPr indent="0" lvl="0" marL="0" rtl="0" algn="l">
              <a:lnSpc>
                <a:spcPct val="115000"/>
              </a:lnSpc>
              <a:spcBef>
                <a:spcPts val="1000"/>
              </a:spcBef>
              <a:spcAft>
                <a:spcPts val="0"/>
              </a:spcAft>
              <a:buClr>
                <a:schemeClr val="dk1"/>
              </a:buClr>
              <a:buSzPts val="1100"/>
              <a:buFont typeface="Arial"/>
              <a:buNone/>
            </a:pPr>
            <a:r>
              <a:rPr lang="en-US" sz="1200">
                <a:solidFill>
                  <a:srgbClr val="333333"/>
                </a:solidFill>
                <a:highlight>
                  <a:schemeClr val="lt1"/>
                </a:highlight>
              </a:rPr>
              <a:t>As a student, when I complete an assignment offline, the teacher should still know at what time and date I completed it.</a:t>
            </a:r>
            <a:endParaRPr sz="1200">
              <a:solidFill>
                <a:srgbClr val="333333"/>
              </a:solidFill>
              <a:highlight>
                <a:srgbClr val="FFFFFF"/>
              </a:highlight>
            </a:endParaRPr>
          </a:p>
          <a:p>
            <a:pPr indent="0" lvl="0" marL="0" rtl="0" algn="l">
              <a:lnSpc>
                <a:spcPct val="115000"/>
              </a:lnSpc>
              <a:spcBef>
                <a:spcPts val="1000"/>
              </a:spcBef>
              <a:spcAft>
                <a:spcPts val="1000"/>
              </a:spcAft>
              <a:buClr>
                <a:schemeClr val="dk1"/>
              </a:buClr>
              <a:buSzPts val="1100"/>
              <a:buFont typeface="Arial"/>
              <a:buNone/>
            </a:pPr>
            <a:r>
              <a:rPr lang="en-US" sz="1200">
                <a:solidFill>
                  <a:srgbClr val="333333"/>
                </a:solidFill>
                <a:highlight>
                  <a:srgbClr val="FFFFFF"/>
                </a:highlight>
              </a:rPr>
              <a:t>As a student, I should be able to easily navigate between different classes.</a:t>
            </a:r>
            <a:endParaRPr sz="1200">
              <a:solidFill>
                <a:srgbClr val="333333"/>
              </a:solidFill>
              <a:highlight>
                <a:srgbClr val="FFFFFF"/>
              </a:highlight>
            </a:endParaRPr>
          </a:p>
        </p:txBody>
      </p:sp>
      <p:sp>
        <p:nvSpPr>
          <p:cNvPr id="235" name="Google Shape;235;p25"/>
          <p:cNvSpPr txBox="1"/>
          <p:nvPr/>
        </p:nvSpPr>
        <p:spPr>
          <a:xfrm>
            <a:off x="415604" y="6381663"/>
            <a:ext cx="6818400" cy="3651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None/>
            </a:pPr>
            <a:r>
              <a:rPr lang="en-US">
                <a:solidFill>
                  <a:schemeClr val="lt1"/>
                </a:solidFill>
              </a:rPr>
              <a:t>FINAL </a:t>
            </a:r>
            <a:r>
              <a:rPr lang="en-US">
                <a:solidFill>
                  <a:schemeClr val="lt1"/>
                </a:solidFill>
              </a:rPr>
              <a:t>PROTOTYPE PRESENTATION</a:t>
            </a:r>
            <a:endParaRPr>
              <a:solidFill>
                <a:schemeClr val="lt1"/>
              </a:solidFill>
            </a:endParaRPr>
          </a:p>
        </p:txBody>
      </p:sp>
      <p:sp>
        <p:nvSpPr>
          <p:cNvPr id="236" name="Google Shape;236;p25"/>
          <p:cNvSpPr txBox="1"/>
          <p:nvPr/>
        </p:nvSpPr>
        <p:spPr>
          <a:xfrm>
            <a:off x="8169476" y="6381663"/>
            <a:ext cx="2584800" cy="365100"/>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r>
              <a:rPr lang="en-US">
                <a:solidFill>
                  <a:schemeClr val="lt1"/>
                </a:solidFill>
              </a:rPr>
              <a:t>12/8/21</a:t>
            </a:r>
            <a:endParaRPr>
              <a:solidFill>
                <a:schemeClr val="lt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26"/>
          <p:cNvSpPr txBox="1"/>
          <p:nvPr>
            <p:ph type="title"/>
          </p:nvPr>
        </p:nvSpPr>
        <p:spPr>
          <a:xfrm>
            <a:off x="415600" y="593367"/>
            <a:ext cx="11360700" cy="763500"/>
          </a:xfrm>
          <a:prstGeom prst="rect">
            <a:avLst/>
          </a:prstGeom>
        </p:spPr>
        <p:txBody>
          <a:bodyPr anchorCtr="0" anchor="t" bIns="121900" lIns="121900" spcFirstLastPara="1" rIns="121900" wrap="square" tIns="121900">
            <a:normAutofit fontScale="90000"/>
          </a:bodyPr>
          <a:lstStyle/>
          <a:p>
            <a:pPr indent="0" lvl="0" marL="0" rtl="0" algn="l">
              <a:spcBef>
                <a:spcPts val="0"/>
              </a:spcBef>
              <a:spcAft>
                <a:spcPts val="0"/>
              </a:spcAft>
              <a:buNone/>
            </a:pPr>
            <a:r>
              <a:rPr lang="en-US"/>
              <a:t>Teacher User Stories</a:t>
            </a:r>
            <a:endParaRPr/>
          </a:p>
        </p:txBody>
      </p:sp>
      <p:sp>
        <p:nvSpPr>
          <p:cNvPr id="243" name="Google Shape;243;p26"/>
          <p:cNvSpPr txBox="1"/>
          <p:nvPr/>
        </p:nvSpPr>
        <p:spPr>
          <a:xfrm>
            <a:off x="-50" y="6271575"/>
            <a:ext cx="12192000" cy="585300"/>
          </a:xfrm>
          <a:prstGeom prst="rect">
            <a:avLst/>
          </a:prstGeom>
          <a:solidFill>
            <a:srgbClr val="262626"/>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26"/>
          <p:cNvSpPr txBox="1"/>
          <p:nvPr>
            <p:ph idx="12" type="sldNum"/>
          </p:nvPr>
        </p:nvSpPr>
        <p:spPr>
          <a:xfrm>
            <a:off x="11296610" y="6301872"/>
            <a:ext cx="731700" cy="524700"/>
          </a:xfrm>
          <a:prstGeom prst="rect">
            <a:avLst/>
          </a:prstGeom>
        </p:spPr>
        <p:txBody>
          <a:bodyPr anchorCtr="0" anchor="ctr" bIns="121900" lIns="121900" spcFirstLastPara="1" rIns="121900" wrap="square" tIns="121900">
            <a:normAutofit/>
          </a:bodyPr>
          <a:lstStyle/>
          <a:p>
            <a:pPr indent="0" lvl="0" marL="0" rtl="0" algn="r">
              <a:spcBef>
                <a:spcPts val="0"/>
              </a:spcBef>
              <a:spcAft>
                <a:spcPts val="0"/>
              </a:spcAft>
              <a:buNone/>
            </a:pPr>
            <a:fld id="{00000000-1234-1234-1234-123412341234}" type="slidenum">
              <a:rPr lang="en-US">
                <a:solidFill>
                  <a:srgbClr val="EFEFEF"/>
                </a:solidFill>
              </a:rPr>
              <a:t>‹#›</a:t>
            </a:fld>
            <a:endParaRPr>
              <a:solidFill>
                <a:srgbClr val="EFEFEF"/>
              </a:solidFill>
            </a:endParaRPr>
          </a:p>
        </p:txBody>
      </p:sp>
      <p:sp>
        <p:nvSpPr>
          <p:cNvPr id="245" name="Google Shape;245;p26"/>
          <p:cNvSpPr txBox="1"/>
          <p:nvPr/>
        </p:nvSpPr>
        <p:spPr>
          <a:xfrm>
            <a:off x="540325" y="1267700"/>
            <a:ext cx="11235900" cy="2754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000"/>
              </a:spcBef>
              <a:spcAft>
                <a:spcPts val="0"/>
              </a:spcAft>
              <a:buClr>
                <a:schemeClr val="dk1"/>
              </a:buClr>
              <a:buSzPts val="1100"/>
              <a:buFont typeface="Arial"/>
              <a:buNone/>
            </a:pPr>
            <a:r>
              <a:rPr lang="en-US" sz="1200">
                <a:solidFill>
                  <a:srgbClr val="333333"/>
                </a:solidFill>
                <a:highlight>
                  <a:srgbClr val="FFFFFF"/>
                </a:highlight>
              </a:rPr>
              <a:t>As a teacher, I should be able to log into Inclusive Classroom using a username/password combination.</a:t>
            </a:r>
            <a:endParaRPr sz="1200">
              <a:solidFill>
                <a:srgbClr val="333333"/>
              </a:solidFill>
              <a:highlight>
                <a:srgbClr val="FFFFFF"/>
              </a:highlight>
            </a:endParaRPr>
          </a:p>
          <a:p>
            <a:pPr indent="0" lvl="0" marL="0" rtl="0" algn="l">
              <a:lnSpc>
                <a:spcPct val="115000"/>
              </a:lnSpc>
              <a:spcBef>
                <a:spcPts val="1000"/>
              </a:spcBef>
              <a:spcAft>
                <a:spcPts val="0"/>
              </a:spcAft>
              <a:buClr>
                <a:schemeClr val="dk1"/>
              </a:buClr>
              <a:buSzPts val="1100"/>
              <a:buFont typeface="Arial"/>
              <a:buNone/>
            </a:pPr>
            <a:r>
              <a:rPr lang="en-US" sz="1200">
                <a:solidFill>
                  <a:srgbClr val="333333"/>
                </a:solidFill>
                <a:highlight>
                  <a:srgbClr val="FFFFFF"/>
                </a:highlight>
              </a:rPr>
              <a:t>As a teacher, I should be able to use a device using Windows 10 to complete all tasks.</a:t>
            </a:r>
            <a:endParaRPr sz="1200">
              <a:solidFill>
                <a:srgbClr val="333333"/>
              </a:solidFill>
              <a:highlight>
                <a:srgbClr val="FFFFFF"/>
              </a:highlight>
            </a:endParaRPr>
          </a:p>
          <a:p>
            <a:pPr indent="0" lvl="0" marL="0" rtl="0" algn="l">
              <a:lnSpc>
                <a:spcPct val="115000"/>
              </a:lnSpc>
              <a:spcBef>
                <a:spcPts val="1000"/>
              </a:spcBef>
              <a:spcAft>
                <a:spcPts val="0"/>
              </a:spcAft>
              <a:buClr>
                <a:schemeClr val="dk1"/>
              </a:buClr>
              <a:buSzPts val="1100"/>
              <a:buFont typeface="Arial"/>
              <a:buNone/>
            </a:pPr>
            <a:r>
              <a:rPr lang="en-US" sz="1200">
                <a:solidFill>
                  <a:srgbClr val="333333"/>
                </a:solidFill>
                <a:highlight>
                  <a:srgbClr val="FFFFFF"/>
                </a:highlight>
              </a:rPr>
              <a:t>As a teacher, I should be able to use a device using MacOS to complete all tasks.</a:t>
            </a:r>
            <a:endParaRPr sz="1200">
              <a:solidFill>
                <a:srgbClr val="333333"/>
              </a:solidFill>
              <a:highlight>
                <a:srgbClr val="FFFFFF"/>
              </a:highlight>
            </a:endParaRPr>
          </a:p>
          <a:p>
            <a:pPr indent="0" lvl="0" marL="0" rtl="0" algn="l">
              <a:lnSpc>
                <a:spcPct val="115000"/>
              </a:lnSpc>
              <a:spcBef>
                <a:spcPts val="1000"/>
              </a:spcBef>
              <a:spcAft>
                <a:spcPts val="0"/>
              </a:spcAft>
              <a:buClr>
                <a:schemeClr val="dk1"/>
              </a:buClr>
              <a:buSzPts val="1100"/>
              <a:buFont typeface="Arial"/>
              <a:buNone/>
            </a:pPr>
            <a:r>
              <a:rPr lang="en-US" sz="1200">
                <a:solidFill>
                  <a:srgbClr val="333333"/>
                </a:solidFill>
                <a:highlight>
                  <a:srgbClr val="FFFFFF"/>
                </a:highlight>
              </a:rPr>
              <a:t>As a teacher, I should be able to use a device using iOS to complete all tasks.</a:t>
            </a:r>
            <a:endParaRPr sz="1200">
              <a:solidFill>
                <a:srgbClr val="333333"/>
              </a:solidFill>
              <a:highlight>
                <a:srgbClr val="FFFFFF"/>
              </a:highlight>
            </a:endParaRPr>
          </a:p>
          <a:p>
            <a:pPr indent="0" lvl="0" marL="0" rtl="0" algn="l">
              <a:lnSpc>
                <a:spcPct val="115000"/>
              </a:lnSpc>
              <a:spcBef>
                <a:spcPts val="1000"/>
              </a:spcBef>
              <a:spcAft>
                <a:spcPts val="0"/>
              </a:spcAft>
              <a:buClr>
                <a:schemeClr val="dk1"/>
              </a:buClr>
              <a:buSzPts val="1100"/>
              <a:buFont typeface="Arial"/>
              <a:buNone/>
            </a:pPr>
            <a:r>
              <a:rPr lang="en-US" sz="1200">
                <a:solidFill>
                  <a:srgbClr val="333333"/>
                </a:solidFill>
                <a:highlight>
                  <a:srgbClr val="FFFFFF"/>
                </a:highlight>
              </a:rPr>
              <a:t>As a teacher, I should be able to use a device using Android to complete all tasks.</a:t>
            </a:r>
            <a:endParaRPr sz="1200">
              <a:solidFill>
                <a:srgbClr val="333333"/>
              </a:solidFill>
              <a:highlight>
                <a:srgbClr val="FFFFFF"/>
              </a:highlight>
            </a:endParaRPr>
          </a:p>
          <a:p>
            <a:pPr indent="0" lvl="0" marL="0" rtl="0" algn="l">
              <a:lnSpc>
                <a:spcPct val="115000"/>
              </a:lnSpc>
              <a:spcBef>
                <a:spcPts val="1000"/>
              </a:spcBef>
              <a:spcAft>
                <a:spcPts val="0"/>
              </a:spcAft>
              <a:buClr>
                <a:schemeClr val="dk1"/>
              </a:buClr>
              <a:buSzPts val="1100"/>
              <a:buFont typeface="Arial"/>
              <a:buNone/>
            </a:pPr>
            <a:r>
              <a:rPr lang="en-US" sz="1200">
                <a:solidFill>
                  <a:srgbClr val="333333"/>
                </a:solidFill>
                <a:highlight>
                  <a:srgbClr val="FFFFFF"/>
                </a:highlight>
              </a:rPr>
              <a:t>As a teacher, I should be able to create assignments.</a:t>
            </a:r>
            <a:endParaRPr sz="1200">
              <a:solidFill>
                <a:srgbClr val="333333"/>
              </a:solidFill>
              <a:highlight>
                <a:srgbClr val="FFFFFF"/>
              </a:highlight>
            </a:endParaRPr>
          </a:p>
          <a:p>
            <a:pPr indent="0" lvl="0" marL="0" rtl="0" algn="l">
              <a:lnSpc>
                <a:spcPct val="115000"/>
              </a:lnSpc>
              <a:spcBef>
                <a:spcPts val="1000"/>
              </a:spcBef>
              <a:spcAft>
                <a:spcPts val="0"/>
              </a:spcAft>
              <a:buClr>
                <a:schemeClr val="dk1"/>
              </a:buClr>
              <a:buSzPts val="1100"/>
              <a:buFont typeface="Arial"/>
              <a:buNone/>
            </a:pPr>
            <a:r>
              <a:rPr lang="en-US" sz="1200">
                <a:solidFill>
                  <a:srgbClr val="333333"/>
                </a:solidFill>
                <a:highlight>
                  <a:srgbClr val="FFFFFF"/>
                </a:highlight>
              </a:rPr>
              <a:t>As a teacher, I should be able to assign grades to completed assignments.</a:t>
            </a:r>
            <a:r>
              <a:rPr lang="en-US" sz="1200">
                <a:solidFill>
                  <a:srgbClr val="333333"/>
                </a:solidFill>
                <a:highlight>
                  <a:schemeClr val="lt1"/>
                </a:highlight>
              </a:rPr>
              <a:t>.</a:t>
            </a:r>
            <a:endParaRPr sz="1200">
              <a:solidFill>
                <a:srgbClr val="333333"/>
              </a:solidFill>
              <a:highlight>
                <a:schemeClr val="lt1"/>
              </a:highlight>
            </a:endParaRPr>
          </a:p>
          <a:p>
            <a:pPr indent="0" lvl="0" marL="0" rtl="0" algn="l">
              <a:lnSpc>
                <a:spcPct val="115000"/>
              </a:lnSpc>
              <a:spcBef>
                <a:spcPts val="1000"/>
              </a:spcBef>
              <a:spcAft>
                <a:spcPts val="1000"/>
              </a:spcAft>
              <a:buClr>
                <a:schemeClr val="dk1"/>
              </a:buClr>
              <a:buSzPts val="1100"/>
              <a:buFont typeface="Arial"/>
              <a:buNone/>
            </a:pPr>
            <a:r>
              <a:rPr lang="en-US" sz="1200">
                <a:solidFill>
                  <a:srgbClr val="333333"/>
                </a:solidFill>
                <a:highlight>
                  <a:schemeClr val="lt1"/>
                </a:highlight>
              </a:rPr>
              <a:t>As a teacher, I should be able to create assignments with different styles of questions, such as multiple choice, fill in the blank, true/false, and short essay.</a:t>
            </a:r>
            <a:endParaRPr/>
          </a:p>
        </p:txBody>
      </p:sp>
      <p:sp>
        <p:nvSpPr>
          <p:cNvPr id="246" name="Google Shape;246;p26"/>
          <p:cNvSpPr txBox="1"/>
          <p:nvPr/>
        </p:nvSpPr>
        <p:spPr>
          <a:xfrm>
            <a:off x="415604" y="6381663"/>
            <a:ext cx="6818400" cy="3651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None/>
            </a:pPr>
            <a:r>
              <a:rPr lang="en-US">
                <a:solidFill>
                  <a:schemeClr val="lt1"/>
                </a:solidFill>
              </a:rPr>
              <a:t>FINAL PROTOTYPE PRESENTATION</a:t>
            </a:r>
            <a:endParaRPr>
              <a:solidFill>
                <a:schemeClr val="lt1"/>
              </a:solidFill>
            </a:endParaRPr>
          </a:p>
        </p:txBody>
      </p:sp>
      <p:sp>
        <p:nvSpPr>
          <p:cNvPr id="247" name="Google Shape;247;p26"/>
          <p:cNvSpPr txBox="1"/>
          <p:nvPr/>
        </p:nvSpPr>
        <p:spPr>
          <a:xfrm>
            <a:off x="8169476" y="6381663"/>
            <a:ext cx="2584800" cy="365100"/>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r>
              <a:rPr lang="en-US">
                <a:solidFill>
                  <a:schemeClr val="lt1"/>
                </a:solidFill>
              </a:rPr>
              <a:t>12/8/21</a:t>
            </a:r>
            <a:endParaRPr>
              <a:solidFill>
                <a:schemeClr val="lt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27"/>
          <p:cNvSpPr txBox="1"/>
          <p:nvPr>
            <p:ph type="title"/>
          </p:nvPr>
        </p:nvSpPr>
        <p:spPr>
          <a:xfrm>
            <a:off x="415600" y="593367"/>
            <a:ext cx="11360700" cy="763500"/>
          </a:xfrm>
          <a:prstGeom prst="rect">
            <a:avLst/>
          </a:prstGeom>
        </p:spPr>
        <p:txBody>
          <a:bodyPr anchorCtr="0" anchor="t" bIns="121900" lIns="121900" spcFirstLastPara="1" rIns="121900" wrap="square" tIns="121900">
            <a:normAutofit fontScale="90000"/>
          </a:bodyPr>
          <a:lstStyle/>
          <a:p>
            <a:pPr indent="0" lvl="0" marL="0" rtl="0" algn="l">
              <a:spcBef>
                <a:spcPts val="0"/>
              </a:spcBef>
              <a:spcAft>
                <a:spcPts val="0"/>
              </a:spcAft>
              <a:buNone/>
            </a:pPr>
            <a:r>
              <a:rPr lang="en-US"/>
              <a:t>School </a:t>
            </a:r>
            <a:r>
              <a:rPr lang="en-US"/>
              <a:t>Administration User Stories</a:t>
            </a:r>
            <a:endParaRPr/>
          </a:p>
        </p:txBody>
      </p:sp>
      <p:sp>
        <p:nvSpPr>
          <p:cNvPr id="254" name="Google Shape;254;p27"/>
          <p:cNvSpPr txBox="1"/>
          <p:nvPr/>
        </p:nvSpPr>
        <p:spPr>
          <a:xfrm>
            <a:off x="-50" y="6271575"/>
            <a:ext cx="12192000" cy="585300"/>
          </a:xfrm>
          <a:prstGeom prst="rect">
            <a:avLst/>
          </a:prstGeom>
          <a:solidFill>
            <a:srgbClr val="262626"/>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27"/>
          <p:cNvSpPr txBox="1"/>
          <p:nvPr>
            <p:ph idx="12" type="sldNum"/>
          </p:nvPr>
        </p:nvSpPr>
        <p:spPr>
          <a:xfrm>
            <a:off x="11296610" y="6301872"/>
            <a:ext cx="731700" cy="524700"/>
          </a:xfrm>
          <a:prstGeom prst="rect">
            <a:avLst/>
          </a:prstGeom>
        </p:spPr>
        <p:txBody>
          <a:bodyPr anchorCtr="0" anchor="ctr" bIns="121900" lIns="121900" spcFirstLastPara="1" rIns="121900" wrap="square" tIns="121900">
            <a:normAutofit/>
          </a:bodyPr>
          <a:lstStyle/>
          <a:p>
            <a:pPr indent="0" lvl="0" marL="0" rtl="0" algn="r">
              <a:spcBef>
                <a:spcPts val="0"/>
              </a:spcBef>
              <a:spcAft>
                <a:spcPts val="0"/>
              </a:spcAft>
              <a:buNone/>
            </a:pPr>
            <a:fld id="{00000000-1234-1234-1234-123412341234}" type="slidenum">
              <a:rPr lang="en-US">
                <a:solidFill>
                  <a:srgbClr val="EFEFEF"/>
                </a:solidFill>
              </a:rPr>
              <a:t>‹#›</a:t>
            </a:fld>
            <a:endParaRPr>
              <a:solidFill>
                <a:srgbClr val="EFEFEF"/>
              </a:solidFill>
            </a:endParaRPr>
          </a:p>
        </p:txBody>
      </p:sp>
      <p:sp>
        <p:nvSpPr>
          <p:cNvPr id="256" name="Google Shape;256;p27"/>
          <p:cNvSpPr txBox="1"/>
          <p:nvPr/>
        </p:nvSpPr>
        <p:spPr>
          <a:xfrm>
            <a:off x="550725" y="1288475"/>
            <a:ext cx="11201400" cy="3435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000"/>
              </a:spcBef>
              <a:spcAft>
                <a:spcPts val="0"/>
              </a:spcAft>
              <a:buClr>
                <a:schemeClr val="dk1"/>
              </a:buClr>
              <a:buSzPts val="1100"/>
              <a:buFont typeface="Arial"/>
              <a:buNone/>
            </a:pPr>
            <a:r>
              <a:rPr lang="en-US" sz="1200">
                <a:solidFill>
                  <a:srgbClr val="333333"/>
                </a:solidFill>
                <a:highlight>
                  <a:srgbClr val="FFFFFF"/>
                </a:highlight>
              </a:rPr>
              <a:t>As a school administrator, I should be able to log into Inclusive Classroom using a username/password combination.</a:t>
            </a:r>
            <a:endParaRPr sz="1200">
              <a:solidFill>
                <a:srgbClr val="333333"/>
              </a:solidFill>
              <a:highlight>
                <a:schemeClr val="lt1"/>
              </a:highlight>
            </a:endParaRPr>
          </a:p>
          <a:p>
            <a:pPr indent="0" lvl="0" marL="0" rtl="0" algn="l">
              <a:lnSpc>
                <a:spcPct val="115000"/>
              </a:lnSpc>
              <a:spcBef>
                <a:spcPts val="1000"/>
              </a:spcBef>
              <a:spcAft>
                <a:spcPts val="0"/>
              </a:spcAft>
              <a:buClr>
                <a:schemeClr val="dk1"/>
              </a:buClr>
              <a:buSzPts val="1100"/>
              <a:buFont typeface="Arial"/>
              <a:buNone/>
            </a:pPr>
            <a:r>
              <a:rPr lang="en-US" sz="1200">
                <a:solidFill>
                  <a:srgbClr val="333333"/>
                </a:solidFill>
                <a:highlight>
                  <a:schemeClr val="lt1"/>
                </a:highlight>
              </a:rPr>
              <a:t>As a school administrator, I should be able to use a device using Windows 10 to complete all tasks.</a:t>
            </a:r>
            <a:endParaRPr sz="1200">
              <a:solidFill>
                <a:srgbClr val="333333"/>
              </a:solidFill>
              <a:highlight>
                <a:schemeClr val="lt1"/>
              </a:highlight>
            </a:endParaRPr>
          </a:p>
          <a:p>
            <a:pPr indent="0" lvl="0" marL="0" rtl="0" algn="l">
              <a:lnSpc>
                <a:spcPct val="115000"/>
              </a:lnSpc>
              <a:spcBef>
                <a:spcPts val="1000"/>
              </a:spcBef>
              <a:spcAft>
                <a:spcPts val="0"/>
              </a:spcAft>
              <a:buClr>
                <a:schemeClr val="dk1"/>
              </a:buClr>
              <a:buSzPts val="1100"/>
              <a:buFont typeface="Arial"/>
              <a:buNone/>
            </a:pPr>
            <a:r>
              <a:rPr lang="en-US" sz="1200">
                <a:solidFill>
                  <a:srgbClr val="333333"/>
                </a:solidFill>
                <a:highlight>
                  <a:schemeClr val="lt1"/>
                </a:highlight>
              </a:rPr>
              <a:t>As a school administrator, I should be able to use a device using MacOS to complete all tasks.</a:t>
            </a:r>
            <a:endParaRPr sz="1200">
              <a:solidFill>
                <a:srgbClr val="333333"/>
              </a:solidFill>
              <a:highlight>
                <a:schemeClr val="lt1"/>
              </a:highlight>
            </a:endParaRPr>
          </a:p>
          <a:p>
            <a:pPr indent="0" lvl="0" marL="0" rtl="0" algn="l">
              <a:lnSpc>
                <a:spcPct val="115000"/>
              </a:lnSpc>
              <a:spcBef>
                <a:spcPts val="1000"/>
              </a:spcBef>
              <a:spcAft>
                <a:spcPts val="0"/>
              </a:spcAft>
              <a:buClr>
                <a:schemeClr val="dk1"/>
              </a:buClr>
              <a:buSzPts val="1100"/>
              <a:buFont typeface="Arial"/>
              <a:buNone/>
            </a:pPr>
            <a:r>
              <a:rPr lang="en-US" sz="1200">
                <a:solidFill>
                  <a:srgbClr val="333333"/>
                </a:solidFill>
                <a:highlight>
                  <a:schemeClr val="lt1"/>
                </a:highlight>
              </a:rPr>
              <a:t>As a school administrator, I should be able to use a device using iOS to complete all tasks.</a:t>
            </a:r>
            <a:endParaRPr sz="1200">
              <a:solidFill>
                <a:srgbClr val="333333"/>
              </a:solidFill>
              <a:highlight>
                <a:schemeClr val="lt1"/>
              </a:highlight>
            </a:endParaRPr>
          </a:p>
          <a:p>
            <a:pPr indent="0" lvl="0" marL="0" rtl="0" algn="l">
              <a:lnSpc>
                <a:spcPct val="115000"/>
              </a:lnSpc>
              <a:spcBef>
                <a:spcPts val="1000"/>
              </a:spcBef>
              <a:spcAft>
                <a:spcPts val="0"/>
              </a:spcAft>
              <a:buClr>
                <a:schemeClr val="dk1"/>
              </a:buClr>
              <a:buSzPts val="1100"/>
              <a:buFont typeface="Arial"/>
              <a:buNone/>
            </a:pPr>
            <a:r>
              <a:rPr lang="en-US" sz="1200">
                <a:solidFill>
                  <a:srgbClr val="333333"/>
                </a:solidFill>
                <a:highlight>
                  <a:schemeClr val="lt1"/>
                </a:highlight>
              </a:rPr>
              <a:t>As a school administrator, I should be able to use a device using Android to complete all tasks.</a:t>
            </a:r>
            <a:endParaRPr sz="1200">
              <a:solidFill>
                <a:srgbClr val="333333"/>
              </a:solidFill>
              <a:highlight>
                <a:srgbClr val="FFFFFF"/>
              </a:highlight>
            </a:endParaRPr>
          </a:p>
          <a:p>
            <a:pPr indent="0" lvl="0" marL="0" rtl="0" algn="l">
              <a:lnSpc>
                <a:spcPct val="115000"/>
              </a:lnSpc>
              <a:spcBef>
                <a:spcPts val="1000"/>
              </a:spcBef>
              <a:spcAft>
                <a:spcPts val="0"/>
              </a:spcAft>
              <a:buClr>
                <a:schemeClr val="dk1"/>
              </a:buClr>
              <a:buSzPts val="1100"/>
              <a:buFont typeface="Arial"/>
              <a:buNone/>
            </a:pPr>
            <a:r>
              <a:rPr lang="en-US" sz="1200">
                <a:solidFill>
                  <a:srgbClr val="333333"/>
                </a:solidFill>
                <a:highlight>
                  <a:srgbClr val="FFFFFF"/>
                </a:highlight>
              </a:rPr>
              <a:t>As a school administrator, I should be able to report on an individual student's grades.</a:t>
            </a:r>
            <a:endParaRPr sz="1200">
              <a:solidFill>
                <a:srgbClr val="333333"/>
              </a:solidFill>
              <a:highlight>
                <a:srgbClr val="FFFFFF"/>
              </a:highlight>
            </a:endParaRPr>
          </a:p>
          <a:p>
            <a:pPr indent="0" lvl="0" marL="0" rtl="0" algn="l">
              <a:lnSpc>
                <a:spcPct val="115000"/>
              </a:lnSpc>
              <a:spcBef>
                <a:spcPts val="1000"/>
              </a:spcBef>
              <a:spcAft>
                <a:spcPts val="0"/>
              </a:spcAft>
              <a:buClr>
                <a:schemeClr val="dk1"/>
              </a:buClr>
              <a:buSzPts val="1100"/>
              <a:buFont typeface="Arial"/>
              <a:buNone/>
            </a:pPr>
            <a:r>
              <a:rPr lang="en-US" sz="1200">
                <a:solidFill>
                  <a:srgbClr val="333333"/>
                </a:solidFill>
                <a:highlight>
                  <a:srgbClr val="FFFFFF"/>
                </a:highlight>
              </a:rPr>
              <a:t>As a school administrator, I should be able to create classes to include assigning students and teachers to a class.</a:t>
            </a:r>
            <a:endParaRPr sz="1200">
              <a:solidFill>
                <a:srgbClr val="333333"/>
              </a:solidFill>
              <a:highlight>
                <a:srgbClr val="FFFFFF"/>
              </a:highlight>
            </a:endParaRPr>
          </a:p>
          <a:p>
            <a:pPr indent="0" lvl="0" marL="0" rtl="0" algn="l">
              <a:lnSpc>
                <a:spcPct val="115000"/>
              </a:lnSpc>
              <a:spcBef>
                <a:spcPts val="1000"/>
              </a:spcBef>
              <a:spcAft>
                <a:spcPts val="0"/>
              </a:spcAft>
              <a:buClr>
                <a:schemeClr val="dk1"/>
              </a:buClr>
              <a:buSzPts val="1100"/>
              <a:buFont typeface="Arial"/>
              <a:buNone/>
            </a:pPr>
            <a:r>
              <a:rPr lang="en-US" sz="1200">
                <a:solidFill>
                  <a:srgbClr val="333333"/>
                </a:solidFill>
                <a:highlight>
                  <a:srgbClr val="FFFFFF"/>
                </a:highlight>
              </a:rPr>
              <a:t>As a school administrator, I should be able to report on a class's grades.</a:t>
            </a:r>
            <a:endParaRPr sz="1200">
              <a:solidFill>
                <a:srgbClr val="333333"/>
              </a:solidFill>
              <a:highlight>
                <a:srgbClr val="FFFFFF"/>
              </a:highlight>
            </a:endParaRPr>
          </a:p>
          <a:p>
            <a:pPr indent="0" lvl="0" marL="0" rtl="0" algn="l">
              <a:lnSpc>
                <a:spcPct val="115000"/>
              </a:lnSpc>
              <a:spcBef>
                <a:spcPts val="1000"/>
              </a:spcBef>
              <a:spcAft>
                <a:spcPts val="0"/>
              </a:spcAft>
              <a:buClr>
                <a:schemeClr val="dk1"/>
              </a:buClr>
              <a:buSzPts val="1100"/>
              <a:buFont typeface="Arial"/>
              <a:buNone/>
            </a:pPr>
            <a:r>
              <a:rPr lang="en-US" sz="1200">
                <a:solidFill>
                  <a:srgbClr val="333333"/>
                </a:solidFill>
                <a:highlight>
                  <a:srgbClr val="FFFFFF"/>
                </a:highlight>
              </a:rPr>
              <a:t>As a school administrator, I should be able to evaluate a teacher's performance with their classes.</a:t>
            </a:r>
            <a:endParaRPr sz="1200">
              <a:solidFill>
                <a:srgbClr val="333333"/>
              </a:solidFill>
              <a:highlight>
                <a:srgbClr val="FFFFFF"/>
              </a:highlight>
            </a:endParaRPr>
          </a:p>
          <a:p>
            <a:pPr indent="0" lvl="0" marL="0" rtl="0" algn="l">
              <a:lnSpc>
                <a:spcPct val="115000"/>
              </a:lnSpc>
              <a:spcBef>
                <a:spcPts val="1000"/>
              </a:spcBef>
              <a:spcAft>
                <a:spcPts val="1000"/>
              </a:spcAft>
              <a:buNone/>
            </a:pPr>
            <a:r>
              <a:rPr lang="en-US" sz="1200">
                <a:solidFill>
                  <a:srgbClr val="333333"/>
                </a:solidFill>
                <a:highlight>
                  <a:srgbClr val="FFFFFF"/>
                </a:highlight>
              </a:rPr>
              <a:t>As a school administrator, I should be able to easily identify students who are struggling in multiple classes.</a:t>
            </a:r>
            <a:endParaRPr/>
          </a:p>
        </p:txBody>
      </p:sp>
      <p:sp>
        <p:nvSpPr>
          <p:cNvPr id="257" name="Google Shape;257;p27"/>
          <p:cNvSpPr txBox="1"/>
          <p:nvPr/>
        </p:nvSpPr>
        <p:spPr>
          <a:xfrm>
            <a:off x="415604" y="6381663"/>
            <a:ext cx="6818400" cy="3651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None/>
            </a:pPr>
            <a:r>
              <a:rPr lang="en-US">
                <a:solidFill>
                  <a:schemeClr val="lt1"/>
                </a:solidFill>
              </a:rPr>
              <a:t>FINAL PROTOTYPE PRESENTATION</a:t>
            </a:r>
            <a:endParaRPr>
              <a:solidFill>
                <a:schemeClr val="lt1"/>
              </a:solidFill>
            </a:endParaRPr>
          </a:p>
        </p:txBody>
      </p:sp>
      <p:sp>
        <p:nvSpPr>
          <p:cNvPr id="258" name="Google Shape;258;p27"/>
          <p:cNvSpPr txBox="1"/>
          <p:nvPr/>
        </p:nvSpPr>
        <p:spPr>
          <a:xfrm>
            <a:off x="8169476" y="6381663"/>
            <a:ext cx="2584800" cy="365100"/>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r>
              <a:rPr lang="en-US">
                <a:solidFill>
                  <a:schemeClr val="lt1"/>
                </a:solidFill>
              </a:rPr>
              <a:t>12/8/21</a:t>
            </a:r>
            <a:endParaRPr>
              <a:solidFill>
                <a:schemeClr val="lt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28"/>
          <p:cNvSpPr txBox="1"/>
          <p:nvPr>
            <p:ph type="title"/>
          </p:nvPr>
        </p:nvSpPr>
        <p:spPr>
          <a:xfrm>
            <a:off x="246525" y="-8"/>
            <a:ext cx="11360700" cy="763500"/>
          </a:xfrm>
          <a:prstGeom prst="rect">
            <a:avLst/>
          </a:prstGeom>
        </p:spPr>
        <p:txBody>
          <a:bodyPr anchorCtr="0" anchor="t" bIns="121900" lIns="121900" spcFirstLastPara="1" rIns="121900" wrap="square" tIns="121900">
            <a:normAutofit fontScale="90000"/>
          </a:bodyPr>
          <a:lstStyle/>
          <a:p>
            <a:pPr indent="0" lvl="0" marL="0" rtl="0" algn="l">
              <a:spcBef>
                <a:spcPts val="0"/>
              </a:spcBef>
              <a:spcAft>
                <a:spcPts val="0"/>
              </a:spcAft>
              <a:buNone/>
            </a:pPr>
            <a:r>
              <a:rPr lang="en-US"/>
              <a:t>MFCD: Prototype</a:t>
            </a:r>
            <a:endParaRPr/>
          </a:p>
        </p:txBody>
      </p:sp>
      <p:sp>
        <p:nvSpPr>
          <p:cNvPr id="265" name="Google Shape;265;p28"/>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p>
            <a:pPr indent="0" lvl="0" marL="0" rtl="0" algn="r">
              <a:spcBef>
                <a:spcPts val="0"/>
              </a:spcBef>
              <a:spcAft>
                <a:spcPts val="0"/>
              </a:spcAft>
              <a:buNone/>
            </a:pPr>
            <a:fld id="{00000000-1234-1234-1234-123412341234}" type="slidenum">
              <a:rPr lang="en-US"/>
              <a:t>‹#›</a:t>
            </a:fld>
            <a:endParaRPr/>
          </a:p>
        </p:txBody>
      </p:sp>
      <p:sp>
        <p:nvSpPr>
          <p:cNvPr id="266" name="Google Shape;266;p28"/>
          <p:cNvSpPr txBox="1"/>
          <p:nvPr/>
        </p:nvSpPr>
        <p:spPr>
          <a:xfrm>
            <a:off x="0" y="6336750"/>
            <a:ext cx="12192000" cy="585300"/>
          </a:xfrm>
          <a:prstGeom prst="rect">
            <a:avLst/>
          </a:prstGeom>
          <a:solidFill>
            <a:srgbClr val="262626"/>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28"/>
          <p:cNvSpPr txBox="1"/>
          <p:nvPr>
            <p:ph idx="12" type="sldNum"/>
          </p:nvPr>
        </p:nvSpPr>
        <p:spPr>
          <a:xfrm>
            <a:off x="10993582" y="6446838"/>
            <a:ext cx="780000" cy="365100"/>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a:solidFill>
                  <a:srgbClr val="EFEFEF"/>
                </a:solidFill>
              </a:rPr>
              <a:t>‹#›</a:t>
            </a:fld>
            <a:endParaRPr>
              <a:solidFill>
                <a:srgbClr val="EFEFEF"/>
              </a:solidFill>
            </a:endParaRPr>
          </a:p>
        </p:txBody>
      </p:sp>
      <p:sp>
        <p:nvSpPr>
          <p:cNvPr id="268" name="Google Shape;268;p28"/>
          <p:cNvSpPr txBox="1"/>
          <p:nvPr/>
        </p:nvSpPr>
        <p:spPr>
          <a:xfrm>
            <a:off x="402129" y="6446838"/>
            <a:ext cx="6818400" cy="3651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None/>
            </a:pPr>
            <a:r>
              <a:rPr lang="en-US">
                <a:solidFill>
                  <a:schemeClr val="lt1"/>
                </a:solidFill>
              </a:rPr>
              <a:t>FINAL PROTOTYPE PRESENTATION</a:t>
            </a:r>
            <a:endParaRPr>
              <a:solidFill>
                <a:schemeClr val="lt1"/>
              </a:solidFill>
            </a:endParaRPr>
          </a:p>
        </p:txBody>
      </p:sp>
      <p:sp>
        <p:nvSpPr>
          <p:cNvPr id="269" name="Google Shape;269;p28"/>
          <p:cNvSpPr txBox="1"/>
          <p:nvPr/>
        </p:nvSpPr>
        <p:spPr>
          <a:xfrm>
            <a:off x="8169476" y="6446838"/>
            <a:ext cx="2584800" cy="365100"/>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r>
              <a:rPr lang="en-US">
                <a:solidFill>
                  <a:schemeClr val="lt1"/>
                </a:solidFill>
              </a:rPr>
              <a:t>12/8/21</a:t>
            </a:r>
            <a:endParaRPr>
              <a:solidFill>
                <a:schemeClr val="lt1"/>
              </a:solidFill>
            </a:endParaRPr>
          </a:p>
        </p:txBody>
      </p:sp>
      <p:pic>
        <p:nvPicPr>
          <p:cNvPr id="270" name="Google Shape;270;p28"/>
          <p:cNvPicPr preferRelativeResize="0"/>
          <p:nvPr/>
        </p:nvPicPr>
        <p:blipFill>
          <a:blip r:embed="rId3">
            <a:alphaModFix/>
          </a:blip>
          <a:stretch>
            <a:fillRect/>
          </a:stretch>
        </p:blipFill>
        <p:spPr>
          <a:xfrm>
            <a:off x="1242925" y="763507"/>
            <a:ext cx="9367899" cy="509322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29"/>
          <p:cNvSpPr txBox="1"/>
          <p:nvPr>
            <p:ph type="title"/>
          </p:nvPr>
        </p:nvSpPr>
        <p:spPr>
          <a:xfrm>
            <a:off x="246525" y="-8"/>
            <a:ext cx="11360700" cy="763500"/>
          </a:xfrm>
          <a:prstGeom prst="rect">
            <a:avLst/>
          </a:prstGeom>
        </p:spPr>
        <p:txBody>
          <a:bodyPr anchorCtr="0" anchor="t" bIns="121900" lIns="121900" spcFirstLastPara="1" rIns="121900" wrap="square" tIns="121900">
            <a:normAutofit fontScale="90000"/>
          </a:bodyPr>
          <a:lstStyle/>
          <a:p>
            <a:pPr indent="0" lvl="0" marL="0" rtl="0" algn="l">
              <a:spcBef>
                <a:spcPts val="0"/>
              </a:spcBef>
              <a:spcAft>
                <a:spcPts val="0"/>
              </a:spcAft>
              <a:buNone/>
            </a:pPr>
            <a:r>
              <a:rPr lang="en-US"/>
              <a:t>Prototype Feature Comparison</a:t>
            </a:r>
            <a:endParaRPr/>
          </a:p>
        </p:txBody>
      </p:sp>
      <p:sp>
        <p:nvSpPr>
          <p:cNvPr id="277" name="Google Shape;277;p29"/>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p>
            <a:pPr indent="0" lvl="0" marL="0" rtl="0" algn="r">
              <a:spcBef>
                <a:spcPts val="0"/>
              </a:spcBef>
              <a:spcAft>
                <a:spcPts val="0"/>
              </a:spcAft>
              <a:buNone/>
            </a:pPr>
            <a:fld id="{00000000-1234-1234-1234-123412341234}" type="slidenum">
              <a:rPr lang="en-US"/>
              <a:t>‹#›</a:t>
            </a:fld>
            <a:endParaRPr/>
          </a:p>
        </p:txBody>
      </p:sp>
      <p:sp>
        <p:nvSpPr>
          <p:cNvPr id="278" name="Google Shape;278;p29"/>
          <p:cNvSpPr txBox="1"/>
          <p:nvPr/>
        </p:nvSpPr>
        <p:spPr>
          <a:xfrm>
            <a:off x="0" y="6336750"/>
            <a:ext cx="12192000" cy="585300"/>
          </a:xfrm>
          <a:prstGeom prst="rect">
            <a:avLst/>
          </a:prstGeom>
          <a:solidFill>
            <a:srgbClr val="262626"/>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29"/>
          <p:cNvSpPr txBox="1"/>
          <p:nvPr>
            <p:ph idx="12" type="sldNum"/>
          </p:nvPr>
        </p:nvSpPr>
        <p:spPr>
          <a:xfrm>
            <a:off x="10993582" y="6446838"/>
            <a:ext cx="780000" cy="365100"/>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a:solidFill>
                  <a:srgbClr val="EFEFEF"/>
                </a:solidFill>
              </a:rPr>
              <a:t>‹#›</a:t>
            </a:fld>
            <a:endParaRPr>
              <a:solidFill>
                <a:srgbClr val="EFEFEF"/>
              </a:solidFill>
            </a:endParaRPr>
          </a:p>
        </p:txBody>
      </p:sp>
      <p:graphicFrame>
        <p:nvGraphicFramePr>
          <p:cNvPr id="280" name="Google Shape;280;p29"/>
          <p:cNvGraphicFramePr/>
          <p:nvPr/>
        </p:nvGraphicFramePr>
        <p:xfrm>
          <a:off x="1347975" y="889163"/>
          <a:ext cx="3000000" cy="3000000"/>
        </p:xfrm>
        <a:graphic>
          <a:graphicData uri="http://schemas.openxmlformats.org/drawingml/2006/table">
            <a:tbl>
              <a:tblPr>
                <a:noFill/>
                <a:tableStyleId>{ECA0ADE9-CD10-4F3E-B56B-E528ECEEDA13}</a:tableStyleId>
              </a:tblPr>
              <a:tblGrid>
                <a:gridCol w="2856550"/>
                <a:gridCol w="2161675"/>
                <a:gridCol w="2238900"/>
                <a:gridCol w="2238900"/>
              </a:tblGrid>
              <a:tr h="358350">
                <a:tc>
                  <a:txBody>
                    <a:bodyPr/>
                    <a:lstStyle/>
                    <a:p>
                      <a:pPr indent="0" lvl="0" marL="0" rtl="0" algn="ctr">
                        <a:spcBef>
                          <a:spcPts val="0"/>
                        </a:spcBef>
                        <a:spcAft>
                          <a:spcPts val="0"/>
                        </a:spcAft>
                        <a:buNone/>
                      </a:pPr>
                      <a:r>
                        <a:rPr b="1" lang="en-US" sz="1200">
                          <a:latin typeface="Times New Roman"/>
                          <a:ea typeface="Times New Roman"/>
                          <a:cs typeface="Times New Roman"/>
                          <a:sym typeface="Times New Roman"/>
                        </a:rPr>
                        <a:t>Feature</a:t>
                      </a:r>
                      <a:endParaRPr b="1" sz="1200">
                        <a:latin typeface="Times New Roman"/>
                        <a:ea typeface="Times New Roman"/>
                        <a:cs typeface="Times New Roman"/>
                        <a:sym typeface="Times New Roman"/>
                      </a:endParaRPr>
                    </a:p>
                  </a:txBody>
                  <a:tcPr marT="63500" marB="63500" marR="63500" marL="63500">
                    <a:solidFill>
                      <a:srgbClr val="C9DAF8"/>
                    </a:solidFill>
                  </a:tcPr>
                </a:tc>
                <a:tc>
                  <a:txBody>
                    <a:bodyPr/>
                    <a:lstStyle/>
                    <a:p>
                      <a:pPr indent="0" lvl="0" marL="0" rtl="0" algn="ctr">
                        <a:spcBef>
                          <a:spcPts val="0"/>
                        </a:spcBef>
                        <a:spcAft>
                          <a:spcPts val="0"/>
                        </a:spcAft>
                        <a:buNone/>
                      </a:pPr>
                      <a:r>
                        <a:rPr b="1" lang="en-US" sz="1200">
                          <a:latin typeface="Times New Roman"/>
                          <a:ea typeface="Times New Roman"/>
                          <a:cs typeface="Times New Roman"/>
                          <a:sym typeface="Times New Roman"/>
                        </a:rPr>
                        <a:t>RWP</a:t>
                      </a:r>
                      <a:endParaRPr b="1" sz="1200">
                        <a:latin typeface="Times New Roman"/>
                        <a:ea typeface="Times New Roman"/>
                        <a:cs typeface="Times New Roman"/>
                        <a:sym typeface="Times New Roman"/>
                      </a:endParaRPr>
                    </a:p>
                  </a:txBody>
                  <a:tcPr marT="63500" marB="63500" marR="63500" marL="63500">
                    <a:solidFill>
                      <a:srgbClr val="C9DAF8"/>
                    </a:solidFill>
                  </a:tcPr>
                </a:tc>
                <a:tc>
                  <a:txBody>
                    <a:bodyPr/>
                    <a:lstStyle/>
                    <a:p>
                      <a:pPr indent="0" lvl="0" marL="0" rtl="0" algn="ctr">
                        <a:spcBef>
                          <a:spcPts val="0"/>
                        </a:spcBef>
                        <a:spcAft>
                          <a:spcPts val="0"/>
                        </a:spcAft>
                        <a:buNone/>
                      </a:pPr>
                      <a:r>
                        <a:rPr b="1" lang="en-US" sz="1200">
                          <a:latin typeface="Times New Roman"/>
                          <a:ea typeface="Times New Roman"/>
                          <a:cs typeface="Times New Roman"/>
                          <a:sym typeface="Times New Roman"/>
                        </a:rPr>
                        <a:t>Prototype</a:t>
                      </a:r>
                      <a:endParaRPr b="1" sz="1200">
                        <a:latin typeface="Times New Roman"/>
                        <a:ea typeface="Times New Roman"/>
                        <a:cs typeface="Times New Roman"/>
                        <a:sym typeface="Times New Roman"/>
                      </a:endParaRPr>
                    </a:p>
                  </a:txBody>
                  <a:tcPr marT="63500" marB="63500" marR="63500" marL="63500">
                    <a:solidFill>
                      <a:srgbClr val="C9DAF8"/>
                    </a:solidFill>
                  </a:tcPr>
                </a:tc>
                <a:tc>
                  <a:txBody>
                    <a:bodyPr/>
                    <a:lstStyle/>
                    <a:p>
                      <a:pPr indent="0" lvl="0" marL="0" rtl="0" algn="ctr">
                        <a:spcBef>
                          <a:spcPts val="0"/>
                        </a:spcBef>
                        <a:spcAft>
                          <a:spcPts val="0"/>
                        </a:spcAft>
                        <a:buNone/>
                      </a:pPr>
                      <a:r>
                        <a:rPr b="1" lang="en-US" sz="1200">
                          <a:latin typeface="Times New Roman"/>
                          <a:ea typeface="Times New Roman"/>
                          <a:cs typeface="Times New Roman"/>
                          <a:sym typeface="Times New Roman"/>
                        </a:rPr>
                        <a:t>Actual Prototype</a:t>
                      </a:r>
                      <a:endParaRPr b="1" sz="1200">
                        <a:latin typeface="Times New Roman"/>
                        <a:ea typeface="Times New Roman"/>
                        <a:cs typeface="Times New Roman"/>
                        <a:sym typeface="Times New Roman"/>
                      </a:endParaRPr>
                    </a:p>
                  </a:txBody>
                  <a:tcPr marT="63500" marB="63500" marR="63500" marL="63500">
                    <a:solidFill>
                      <a:srgbClr val="C9DAF8"/>
                    </a:solidFill>
                  </a:tcPr>
                </a:tc>
              </a:tr>
              <a:tr h="779475">
                <a:tc>
                  <a:txBody>
                    <a:bodyPr/>
                    <a:lstStyle/>
                    <a:p>
                      <a:pPr indent="0" lvl="0" marL="0" rtl="0" algn="l">
                        <a:spcBef>
                          <a:spcPts val="0"/>
                        </a:spcBef>
                        <a:spcAft>
                          <a:spcPts val="0"/>
                        </a:spcAft>
                        <a:buNone/>
                      </a:pPr>
                      <a:r>
                        <a:rPr lang="en-US" sz="1200">
                          <a:latin typeface="Times New Roman"/>
                          <a:ea typeface="Times New Roman"/>
                          <a:cs typeface="Times New Roman"/>
                          <a:sym typeface="Times New Roman"/>
                        </a:rPr>
                        <a:t>Account Roles</a:t>
                      </a:r>
                      <a:endParaRPr sz="1200">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US" sz="1200">
                          <a:latin typeface="Times New Roman"/>
                          <a:ea typeface="Times New Roman"/>
                          <a:cs typeface="Times New Roman"/>
                          <a:sym typeface="Times New Roman"/>
                        </a:rPr>
                        <a:t>Student, Parent, Teacher, Admin, IT</a:t>
                      </a:r>
                      <a:endParaRPr sz="1200">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US" sz="1200">
                          <a:latin typeface="Times New Roman"/>
                          <a:ea typeface="Times New Roman"/>
                          <a:cs typeface="Times New Roman"/>
                          <a:sym typeface="Times New Roman"/>
                        </a:rPr>
                        <a:t>Student, Teacher, Administrator(limited) only</a:t>
                      </a:r>
                      <a:endParaRPr sz="1200">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US" sz="1200">
                          <a:latin typeface="Times New Roman"/>
                          <a:ea typeface="Times New Roman"/>
                          <a:cs typeface="Times New Roman"/>
                          <a:sym typeface="Times New Roman"/>
                        </a:rPr>
                        <a:t>Student, Teacher, Administrator (limited) only</a:t>
                      </a:r>
                      <a:endParaRPr sz="1200">
                        <a:latin typeface="Times New Roman"/>
                        <a:ea typeface="Times New Roman"/>
                        <a:cs typeface="Times New Roman"/>
                        <a:sym typeface="Times New Roman"/>
                      </a:endParaRPr>
                    </a:p>
                  </a:txBody>
                  <a:tcPr marT="63500" marB="63500" marR="63500" marL="63500"/>
                </a:tc>
              </a:tr>
              <a:tr h="358350">
                <a:tc>
                  <a:txBody>
                    <a:bodyPr/>
                    <a:lstStyle/>
                    <a:p>
                      <a:pPr indent="0" lvl="0" marL="0" rtl="0" algn="l">
                        <a:spcBef>
                          <a:spcPts val="0"/>
                        </a:spcBef>
                        <a:spcAft>
                          <a:spcPts val="0"/>
                        </a:spcAft>
                        <a:buNone/>
                      </a:pPr>
                      <a:r>
                        <a:rPr lang="en-US" sz="1200">
                          <a:latin typeface="Times New Roman"/>
                          <a:ea typeface="Times New Roman"/>
                          <a:cs typeface="Times New Roman"/>
                          <a:sym typeface="Times New Roman"/>
                        </a:rPr>
                        <a:t>Automatic Internet Detection</a:t>
                      </a:r>
                      <a:endParaRPr sz="1200">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US" sz="1200">
                          <a:latin typeface="Times New Roman"/>
                          <a:ea typeface="Times New Roman"/>
                          <a:cs typeface="Times New Roman"/>
                          <a:sym typeface="Times New Roman"/>
                        </a:rPr>
                        <a:t>Yes</a:t>
                      </a:r>
                      <a:endParaRPr sz="1200">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US" sz="1200">
                          <a:latin typeface="Times New Roman"/>
                          <a:ea typeface="Times New Roman"/>
                          <a:cs typeface="Times New Roman"/>
                          <a:sym typeface="Times New Roman"/>
                        </a:rPr>
                        <a:t>Yes</a:t>
                      </a:r>
                      <a:endParaRPr sz="1200">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US" sz="1200">
                          <a:latin typeface="Times New Roman"/>
                          <a:ea typeface="Times New Roman"/>
                          <a:cs typeface="Times New Roman"/>
                          <a:sym typeface="Times New Roman"/>
                        </a:rPr>
                        <a:t>Yes</a:t>
                      </a:r>
                      <a:endParaRPr sz="1200">
                        <a:latin typeface="Times New Roman"/>
                        <a:ea typeface="Times New Roman"/>
                        <a:cs typeface="Times New Roman"/>
                        <a:sym typeface="Times New Roman"/>
                      </a:endParaRPr>
                    </a:p>
                  </a:txBody>
                  <a:tcPr marT="63500" marB="63500" marR="63500" marL="63500"/>
                </a:tc>
              </a:tr>
              <a:tr h="358350">
                <a:tc>
                  <a:txBody>
                    <a:bodyPr/>
                    <a:lstStyle/>
                    <a:p>
                      <a:pPr indent="0" lvl="0" marL="0" rtl="0" algn="l">
                        <a:spcBef>
                          <a:spcPts val="0"/>
                        </a:spcBef>
                        <a:spcAft>
                          <a:spcPts val="0"/>
                        </a:spcAft>
                        <a:buNone/>
                      </a:pPr>
                      <a:r>
                        <a:rPr lang="en-US" sz="1200">
                          <a:latin typeface="Times New Roman"/>
                          <a:ea typeface="Times New Roman"/>
                          <a:cs typeface="Times New Roman"/>
                          <a:sym typeface="Times New Roman"/>
                        </a:rPr>
                        <a:t>Background Workers</a:t>
                      </a:r>
                      <a:endParaRPr sz="1200">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US" sz="1200">
                          <a:latin typeface="Times New Roman"/>
                          <a:ea typeface="Times New Roman"/>
                          <a:cs typeface="Times New Roman"/>
                          <a:sym typeface="Times New Roman"/>
                        </a:rPr>
                        <a:t>Yes</a:t>
                      </a:r>
                      <a:endParaRPr sz="1200">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US" sz="1200">
                          <a:latin typeface="Times New Roman"/>
                          <a:ea typeface="Times New Roman"/>
                          <a:cs typeface="Times New Roman"/>
                          <a:sym typeface="Times New Roman"/>
                        </a:rPr>
                        <a:t>Partial</a:t>
                      </a:r>
                      <a:endParaRPr sz="1200">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US" sz="1200">
                          <a:latin typeface="Times New Roman"/>
                          <a:ea typeface="Times New Roman"/>
                          <a:cs typeface="Times New Roman"/>
                          <a:sym typeface="Times New Roman"/>
                        </a:rPr>
                        <a:t>Partial</a:t>
                      </a:r>
                      <a:endParaRPr sz="1200">
                        <a:latin typeface="Times New Roman"/>
                        <a:ea typeface="Times New Roman"/>
                        <a:cs typeface="Times New Roman"/>
                        <a:sym typeface="Times New Roman"/>
                      </a:endParaRPr>
                    </a:p>
                  </a:txBody>
                  <a:tcPr marT="63500" marB="63500" marR="63500" marL="63500"/>
                </a:tc>
              </a:tr>
              <a:tr h="358350">
                <a:tc>
                  <a:txBody>
                    <a:bodyPr/>
                    <a:lstStyle/>
                    <a:p>
                      <a:pPr indent="0" lvl="0" marL="0" rtl="0" algn="l">
                        <a:spcBef>
                          <a:spcPts val="0"/>
                        </a:spcBef>
                        <a:spcAft>
                          <a:spcPts val="0"/>
                        </a:spcAft>
                        <a:buNone/>
                      </a:pPr>
                      <a:r>
                        <a:rPr lang="en-US" sz="1200">
                          <a:latin typeface="Times New Roman"/>
                          <a:ea typeface="Times New Roman"/>
                          <a:cs typeface="Times New Roman"/>
                          <a:sym typeface="Times New Roman"/>
                        </a:rPr>
                        <a:t>Complete/Submit Assignments</a:t>
                      </a:r>
                      <a:endParaRPr sz="1200">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US" sz="1200">
                          <a:latin typeface="Times New Roman"/>
                          <a:ea typeface="Times New Roman"/>
                          <a:cs typeface="Times New Roman"/>
                          <a:sym typeface="Times New Roman"/>
                        </a:rPr>
                        <a:t>Yes</a:t>
                      </a:r>
                      <a:endParaRPr sz="1200">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US" sz="1200">
                          <a:latin typeface="Times New Roman"/>
                          <a:ea typeface="Times New Roman"/>
                          <a:cs typeface="Times New Roman"/>
                          <a:sym typeface="Times New Roman"/>
                        </a:rPr>
                        <a:t>Yes</a:t>
                      </a:r>
                      <a:endParaRPr sz="1200">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Clr>
                          <a:schemeClr val="dk1"/>
                        </a:buClr>
                        <a:buSzPts val="1100"/>
                        <a:buFont typeface="Arial"/>
                        <a:buNone/>
                      </a:pPr>
                      <a:r>
                        <a:rPr lang="en-US" sz="1200">
                          <a:solidFill>
                            <a:schemeClr val="dk1"/>
                          </a:solidFill>
                          <a:latin typeface="Times New Roman"/>
                          <a:ea typeface="Times New Roman"/>
                          <a:cs typeface="Times New Roman"/>
                          <a:sym typeface="Times New Roman"/>
                        </a:rPr>
                        <a:t>Partial (works in api)</a:t>
                      </a:r>
                      <a:endParaRPr sz="1200">
                        <a:latin typeface="Times New Roman"/>
                        <a:ea typeface="Times New Roman"/>
                        <a:cs typeface="Times New Roman"/>
                        <a:sym typeface="Times New Roman"/>
                      </a:endParaRPr>
                    </a:p>
                  </a:txBody>
                  <a:tcPr marT="63500" marB="63500" marR="63500" marL="63500"/>
                </a:tc>
              </a:tr>
              <a:tr h="358350">
                <a:tc>
                  <a:txBody>
                    <a:bodyPr/>
                    <a:lstStyle/>
                    <a:p>
                      <a:pPr indent="0" lvl="0" marL="0" rtl="0" algn="l">
                        <a:spcBef>
                          <a:spcPts val="0"/>
                        </a:spcBef>
                        <a:spcAft>
                          <a:spcPts val="0"/>
                        </a:spcAft>
                        <a:buNone/>
                      </a:pPr>
                      <a:r>
                        <a:rPr lang="en-US" sz="1200">
                          <a:latin typeface="Times New Roman"/>
                          <a:ea typeface="Times New Roman"/>
                          <a:cs typeface="Times New Roman"/>
                          <a:sym typeface="Times New Roman"/>
                        </a:rPr>
                        <a:t>Create Assignments</a:t>
                      </a:r>
                      <a:endParaRPr sz="1200">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US" sz="1200">
                          <a:latin typeface="Times New Roman"/>
                          <a:ea typeface="Times New Roman"/>
                          <a:cs typeface="Times New Roman"/>
                          <a:sym typeface="Times New Roman"/>
                        </a:rPr>
                        <a:t>Yes</a:t>
                      </a:r>
                      <a:endParaRPr sz="1200">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US" sz="1200">
                          <a:latin typeface="Times New Roman"/>
                          <a:ea typeface="Times New Roman"/>
                          <a:cs typeface="Times New Roman"/>
                          <a:sym typeface="Times New Roman"/>
                        </a:rPr>
                        <a:t>Yes, limited in types</a:t>
                      </a:r>
                      <a:endParaRPr sz="1200">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US" sz="1200">
                          <a:latin typeface="Times New Roman"/>
                          <a:ea typeface="Times New Roman"/>
                          <a:cs typeface="Times New Roman"/>
                          <a:sym typeface="Times New Roman"/>
                        </a:rPr>
                        <a:t>Yes</a:t>
                      </a:r>
                      <a:endParaRPr sz="1200">
                        <a:latin typeface="Times New Roman"/>
                        <a:ea typeface="Times New Roman"/>
                        <a:cs typeface="Times New Roman"/>
                        <a:sym typeface="Times New Roman"/>
                      </a:endParaRPr>
                    </a:p>
                  </a:txBody>
                  <a:tcPr marT="63500" marB="63500" marR="63500" marL="63500"/>
                </a:tc>
              </a:tr>
              <a:tr h="358350">
                <a:tc>
                  <a:txBody>
                    <a:bodyPr/>
                    <a:lstStyle/>
                    <a:p>
                      <a:pPr indent="0" lvl="0" marL="0" rtl="0" algn="l">
                        <a:spcBef>
                          <a:spcPts val="0"/>
                        </a:spcBef>
                        <a:spcAft>
                          <a:spcPts val="0"/>
                        </a:spcAft>
                        <a:buNone/>
                      </a:pPr>
                      <a:r>
                        <a:rPr lang="en-US" sz="1200">
                          <a:latin typeface="Times New Roman"/>
                          <a:ea typeface="Times New Roman"/>
                          <a:cs typeface="Times New Roman"/>
                          <a:sym typeface="Times New Roman"/>
                        </a:rPr>
                        <a:t>Grade Assignments</a:t>
                      </a:r>
                      <a:endParaRPr sz="1200">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US" sz="1200">
                          <a:latin typeface="Times New Roman"/>
                          <a:ea typeface="Times New Roman"/>
                          <a:cs typeface="Times New Roman"/>
                          <a:sym typeface="Times New Roman"/>
                        </a:rPr>
                        <a:t>Yes</a:t>
                      </a:r>
                      <a:endParaRPr sz="1200">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US" sz="1200">
                          <a:latin typeface="Times New Roman"/>
                          <a:ea typeface="Times New Roman"/>
                          <a:cs typeface="Times New Roman"/>
                          <a:sym typeface="Times New Roman"/>
                        </a:rPr>
                        <a:t>Yes</a:t>
                      </a:r>
                      <a:endParaRPr sz="1200">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US" sz="1200">
                          <a:latin typeface="Times New Roman"/>
                          <a:ea typeface="Times New Roman"/>
                          <a:cs typeface="Times New Roman"/>
                          <a:sym typeface="Times New Roman"/>
                        </a:rPr>
                        <a:t>Yes</a:t>
                      </a:r>
                      <a:endParaRPr sz="1200">
                        <a:latin typeface="Times New Roman"/>
                        <a:ea typeface="Times New Roman"/>
                        <a:cs typeface="Times New Roman"/>
                        <a:sym typeface="Times New Roman"/>
                      </a:endParaRPr>
                    </a:p>
                  </a:txBody>
                  <a:tcPr marT="63500" marB="63500" marR="63500" marL="63500"/>
                </a:tc>
              </a:tr>
              <a:tr h="358350">
                <a:tc>
                  <a:txBody>
                    <a:bodyPr/>
                    <a:lstStyle/>
                    <a:p>
                      <a:pPr indent="0" lvl="0" marL="0" rtl="0" algn="l">
                        <a:spcBef>
                          <a:spcPts val="0"/>
                        </a:spcBef>
                        <a:spcAft>
                          <a:spcPts val="0"/>
                        </a:spcAft>
                        <a:buNone/>
                      </a:pPr>
                      <a:r>
                        <a:rPr lang="en-US" sz="1200">
                          <a:latin typeface="Times New Roman"/>
                          <a:ea typeface="Times New Roman"/>
                          <a:cs typeface="Times New Roman"/>
                          <a:sym typeface="Times New Roman"/>
                        </a:rPr>
                        <a:t>Postdate created content</a:t>
                      </a:r>
                      <a:endParaRPr sz="1200">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US" sz="1200">
                          <a:latin typeface="Times New Roman"/>
                          <a:ea typeface="Times New Roman"/>
                          <a:cs typeface="Times New Roman"/>
                          <a:sym typeface="Times New Roman"/>
                        </a:rPr>
                        <a:t>Yes</a:t>
                      </a:r>
                      <a:endParaRPr sz="1200">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US" sz="1200">
                          <a:latin typeface="Times New Roman"/>
                          <a:ea typeface="Times New Roman"/>
                          <a:cs typeface="Times New Roman"/>
                          <a:sym typeface="Times New Roman"/>
                        </a:rPr>
                        <a:t>No</a:t>
                      </a:r>
                      <a:endParaRPr sz="1200">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US" sz="1200">
                          <a:latin typeface="Times New Roman"/>
                          <a:ea typeface="Times New Roman"/>
                          <a:cs typeface="Times New Roman"/>
                          <a:sym typeface="Times New Roman"/>
                        </a:rPr>
                        <a:t>Partial (works in api)</a:t>
                      </a:r>
                      <a:endParaRPr sz="1200">
                        <a:latin typeface="Times New Roman"/>
                        <a:ea typeface="Times New Roman"/>
                        <a:cs typeface="Times New Roman"/>
                        <a:sym typeface="Times New Roman"/>
                      </a:endParaRPr>
                    </a:p>
                  </a:txBody>
                  <a:tcPr marT="63500" marB="63500" marR="63500" marL="63500"/>
                </a:tc>
              </a:tr>
              <a:tr h="358350">
                <a:tc>
                  <a:txBody>
                    <a:bodyPr/>
                    <a:lstStyle/>
                    <a:p>
                      <a:pPr indent="0" lvl="0" marL="0" rtl="0" algn="l">
                        <a:spcBef>
                          <a:spcPts val="0"/>
                        </a:spcBef>
                        <a:spcAft>
                          <a:spcPts val="0"/>
                        </a:spcAft>
                        <a:buNone/>
                      </a:pPr>
                      <a:r>
                        <a:rPr lang="en-US" sz="1200">
                          <a:latin typeface="Times New Roman"/>
                          <a:ea typeface="Times New Roman"/>
                          <a:cs typeface="Times New Roman"/>
                          <a:sym typeface="Times New Roman"/>
                        </a:rPr>
                        <a:t>Recorded Videos</a:t>
                      </a:r>
                      <a:endParaRPr sz="1200">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US" sz="1200">
                          <a:latin typeface="Times New Roman"/>
                          <a:ea typeface="Times New Roman"/>
                          <a:cs typeface="Times New Roman"/>
                          <a:sym typeface="Times New Roman"/>
                        </a:rPr>
                        <a:t>Yes</a:t>
                      </a:r>
                      <a:endParaRPr sz="1200">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US" sz="1200">
                          <a:latin typeface="Times New Roman"/>
                          <a:ea typeface="Times New Roman"/>
                          <a:cs typeface="Times New Roman"/>
                          <a:sym typeface="Times New Roman"/>
                        </a:rPr>
                        <a:t>Yes, may not auto record</a:t>
                      </a:r>
                      <a:endParaRPr sz="1200">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Clr>
                          <a:schemeClr val="dk1"/>
                        </a:buClr>
                        <a:buSzPts val="1100"/>
                        <a:buFont typeface="Arial"/>
                        <a:buNone/>
                      </a:pPr>
                      <a:r>
                        <a:rPr lang="en-US" sz="1200">
                          <a:solidFill>
                            <a:schemeClr val="dk1"/>
                          </a:solidFill>
                          <a:latin typeface="Times New Roman"/>
                          <a:ea typeface="Times New Roman"/>
                          <a:cs typeface="Times New Roman"/>
                          <a:sym typeface="Times New Roman"/>
                        </a:rPr>
                        <a:t>Partial (file upload works in api)</a:t>
                      </a:r>
                      <a:endParaRPr sz="1200">
                        <a:latin typeface="Times New Roman"/>
                        <a:ea typeface="Times New Roman"/>
                        <a:cs typeface="Times New Roman"/>
                        <a:sym typeface="Times New Roman"/>
                      </a:endParaRPr>
                    </a:p>
                  </a:txBody>
                  <a:tcPr marT="63500" marB="63500" marR="63500" marL="63500"/>
                </a:tc>
              </a:tr>
              <a:tr h="358350">
                <a:tc>
                  <a:txBody>
                    <a:bodyPr/>
                    <a:lstStyle/>
                    <a:p>
                      <a:pPr indent="0" lvl="0" marL="0" rtl="0" algn="l">
                        <a:spcBef>
                          <a:spcPts val="0"/>
                        </a:spcBef>
                        <a:spcAft>
                          <a:spcPts val="0"/>
                        </a:spcAft>
                        <a:buNone/>
                      </a:pPr>
                      <a:r>
                        <a:rPr lang="en-US" sz="1200">
                          <a:latin typeface="Times New Roman"/>
                          <a:ea typeface="Times New Roman"/>
                          <a:cs typeface="Times New Roman"/>
                          <a:sym typeface="Times New Roman"/>
                        </a:rPr>
                        <a:t>Reporting</a:t>
                      </a:r>
                      <a:endParaRPr sz="1200">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US" sz="1200">
                          <a:latin typeface="Times New Roman"/>
                          <a:ea typeface="Times New Roman"/>
                          <a:cs typeface="Times New Roman"/>
                          <a:sym typeface="Times New Roman"/>
                        </a:rPr>
                        <a:t>Yes</a:t>
                      </a:r>
                      <a:endParaRPr sz="1200">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US" sz="1200">
                          <a:latin typeface="Times New Roman"/>
                          <a:ea typeface="Times New Roman"/>
                          <a:cs typeface="Times New Roman"/>
                          <a:sym typeface="Times New Roman"/>
                        </a:rPr>
                        <a:t>No</a:t>
                      </a:r>
                      <a:endParaRPr sz="1200">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US" sz="1200">
                          <a:latin typeface="Times New Roman"/>
                          <a:ea typeface="Times New Roman"/>
                          <a:cs typeface="Times New Roman"/>
                          <a:sym typeface="Times New Roman"/>
                        </a:rPr>
                        <a:t>No</a:t>
                      </a:r>
                      <a:endParaRPr sz="1200">
                        <a:latin typeface="Times New Roman"/>
                        <a:ea typeface="Times New Roman"/>
                        <a:cs typeface="Times New Roman"/>
                        <a:sym typeface="Times New Roman"/>
                      </a:endParaRPr>
                    </a:p>
                  </a:txBody>
                  <a:tcPr marT="63500" marB="63500" marR="63500" marL="63500"/>
                </a:tc>
              </a:tr>
              <a:tr h="358350">
                <a:tc>
                  <a:txBody>
                    <a:bodyPr/>
                    <a:lstStyle/>
                    <a:p>
                      <a:pPr indent="0" lvl="0" marL="0" rtl="0" algn="l">
                        <a:spcBef>
                          <a:spcPts val="0"/>
                        </a:spcBef>
                        <a:spcAft>
                          <a:spcPts val="0"/>
                        </a:spcAft>
                        <a:buNone/>
                      </a:pPr>
                      <a:r>
                        <a:rPr lang="en-US" sz="1200">
                          <a:latin typeface="Times New Roman"/>
                          <a:ea typeface="Times New Roman"/>
                          <a:cs typeface="Times New Roman"/>
                          <a:sym typeface="Times New Roman"/>
                        </a:rPr>
                        <a:t>Timestamp Completed Assignments</a:t>
                      </a:r>
                      <a:endParaRPr sz="1200">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US" sz="1200">
                          <a:latin typeface="Times New Roman"/>
                          <a:ea typeface="Times New Roman"/>
                          <a:cs typeface="Times New Roman"/>
                          <a:sym typeface="Times New Roman"/>
                        </a:rPr>
                        <a:t>Yes</a:t>
                      </a:r>
                      <a:endParaRPr sz="1200">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US" sz="1200">
                          <a:latin typeface="Times New Roman"/>
                          <a:ea typeface="Times New Roman"/>
                          <a:cs typeface="Times New Roman"/>
                          <a:sym typeface="Times New Roman"/>
                        </a:rPr>
                        <a:t>Yes</a:t>
                      </a:r>
                      <a:endParaRPr sz="1200">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Clr>
                          <a:schemeClr val="dk1"/>
                        </a:buClr>
                        <a:buSzPts val="1100"/>
                        <a:buFont typeface="Arial"/>
                        <a:buNone/>
                      </a:pPr>
                      <a:r>
                        <a:rPr lang="en-US" sz="1200">
                          <a:solidFill>
                            <a:schemeClr val="dk1"/>
                          </a:solidFill>
                          <a:latin typeface="Times New Roman"/>
                          <a:ea typeface="Times New Roman"/>
                          <a:cs typeface="Times New Roman"/>
                          <a:sym typeface="Times New Roman"/>
                        </a:rPr>
                        <a:t>Partial (works in api)</a:t>
                      </a:r>
                      <a:endParaRPr sz="1200">
                        <a:latin typeface="Times New Roman"/>
                        <a:ea typeface="Times New Roman"/>
                        <a:cs typeface="Times New Roman"/>
                        <a:sym typeface="Times New Roman"/>
                      </a:endParaRPr>
                    </a:p>
                  </a:txBody>
                  <a:tcPr marT="63500" marB="63500" marR="63500" marL="63500"/>
                </a:tc>
              </a:tr>
              <a:tr h="358350">
                <a:tc>
                  <a:txBody>
                    <a:bodyPr/>
                    <a:lstStyle/>
                    <a:p>
                      <a:pPr indent="0" lvl="0" marL="0" rtl="0" algn="l">
                        <a:spcBef>
                          <a:spcPts val="0"/>
                        </a:spcBef>
                        <a:spcAft>
                          <a:spcPts val="0"/>
                        </a:spcAft>
                        <a:buNone/>
                      </a:pPr>
                      <a:r>
                        <a:rPr lang="en-US" sz="1200">
                          <a:latin typeface="Times New Roman"/>
                          <a:ea typeface="Times New Roman"/>
                          <a:cs typeface="Times New Roman"/>
                          <a:sym typeface="Times New Roman"/>
                        </a:rPr>
                        <a:t>Video Conferencing</a:t>
                      </a:r>
                      <a:endParaRPr sz="1200">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US" sz="1200">
                          <a:latin typeface="Times New Roman"/>
                          <a:ea typeface="Times New Roman"/>
                          <a:cs typeface="Times New Roman"/>
                          <a:sym typeface="Times New Roman"/>
                        </a:rPr>
                        <a:t>Yes</a:t>
                      </a:r>
                      <a:endParaRPr sz="1200">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US" sz="1200">
                          <a:latin typeface="Times New Roman"/>
                          <a:ea typeface="Times New Roman"/>
                          <a:cs typeface="Times New Roman"/>
                          <a:sym typeface="Times New Roman"/>
                        </a:rPr>
                        <a:t>No</a:t>
                      </a:r>
                      <a:endParaRPr sz="1200">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US" sz="1200">
                          <a:latin typeface="Times New Roman"/>
                          <a:ea typeface="Times New Roman"/>
                          <a:cs typeface="Times New Roman"/>
                          <a:sym typeface="Times New Roman"/>
                        </a:rPr>
                        <a:t>No</a:t>
                      </a:r>
                      <a:endParaRPr sz="1200">
                        <a:latin typeface="Times New Roman"/>
                        <a:ea typeface="Times New Roman"/>
                        <a:cs typeface="Times New Roman"/>
                        <a:sym typeface="Times New Roman"/>
                      </a:endParaRPr>
                    </a:p>
                  </a:txBody>
                  <a:tcPr marT="63500" marB="63500" marR="63500" marL="63500"/>
                </a:tc>
              </a:tr>
              <a:tr h="358350">
                <a:tc>
                  <a:txBody>
                    <a:bodyPr/>
                    <a:lstStyle/>
                    <a:p>
                      <a:pPr indent="0" lvl="0" marL="0" rtl="0" algn="l">
                        <a:spcBef>
                          <a:spcPts val="0"/>
                        </a:spcBef>
                        <a:spcAft>
                          <a:spcPts val="0"/>
                        </a:spcAft>
                        <a:buNone/>
                      </a:pPr>
                      <a:r>
                        <a:rPr lang="en-US" sz="1200">
                          <a:latin typeface="Times New Roman"/>
                          <a:ea typeface="Times New Roman"/>
                          <a:cs typeface="Times New Roman"/>
                          <a:sym typeface="Times New Roman"/>
                        </a:rPr>
                        <a:t>Weighted Priority Queue</a:t>
                      </a:r>
                      <a:endParaRPr sz="1200">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US" sz="1200">
                          <a:latin typeface="Times New Roman"/>
                          <a:ea typeface="Times New Roman"/>
                          <a:cs typeface="Times New Roman"/>
                          <a:sym typeface="Times New Roman"/>
                        </a:rPr>
                        <a:t>Yes</a:t>
                      </a:r>
                      <a:endParaRPr sz="1200">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US" sz="1200">
                          <a:latin typeface="Times New Roman"/>
                          <a:ea typeface="Times New Roman"/>
                          <a:cs typeface="Times New Roman"/>
                          <a:sym typeface="Times New Roman"/>
                        </a:rPr>
                        <a:t>Yes</a:t>
                      </a:r>
                      <a:endParaRPr sz="1200">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Clr>
                          <a:schemeClr val="dk1"/>
                        </a:buClr>
                        <a:buSzPts val="1100"/>
                        <a:buFont typeface="Arial"/>
                        <a:buNone/>
                      </a:pPr>
                      <a:r>
                        <a:rPr lang="en-US" sz="1200">
                          <a:solidFill>
                            <a:schemeClr val="dk1"/>
                          </a:solidFill>
                          <a:latin typeface="Times New Roman"/>
                          <a:ea typeface="Times New Roman"/>
                          <a:cs typeface="Times New Roman"/>
                          <a:sym typeface="Times New Roman"/>
                        </a:rPr>
                        <a:t>Partial</a:t>
                      </a:r>
                      <a:endParaRPr sz="1200">
                        <a:latin typeface="Times New Roman"/>
                        <a:ea typeface="Times New Roman"/>
                        <a:cs typeface="Times New Roman"/>
                        <a:sym typeface="Times New Roman"/>
                      </a:endParaRPr>
                    </a:p>
                  </a:txBody>
                  <a:tcPr marT="63500" marB="63500" marR="63500" marL="63500"/>
                </a:tc>
              </a:tr>
            </a:tbl>
          </a:graphicData>
        </a:graphic>
      </p:graphicFrame>
      <p:sp>
        <p:nvSpPr>
          <p:cNvPr id="281" name="Google Shape;281;p29"/>
          <p:cNvSpPr txBox="1"/>
          <p:nvPr/>
        </p:nvSpPr>
        <p:spPr>
          <a:xfrm>
            <a:off x="361704" y="6446838"/>
            <a:ext cx="6818400" cy="3651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None/>
            </a:pPr>
            <a:r>
              <a:rPr lang="en-US">
                <a:solidFill>
                  <a:schemeClr val="lt1"/>
                </a:solidFill>
              </a:rPr>
              <a:t>FINAL PROTOTYPE PRESENTATION</a:t>
            </a:r>
            <a:endParaRPr>
              <a:solidFill>
                <a:schemeClr val="lt1"/>
              </a:solidFill>
            </a:endParaRPr>
          </a:p>
        </p:txBody>
      </p:sp>
      <p:sp>
        <p:nvSpPr>
          <p:cNvPr id="282" name="Google Shape;282;p29"/>
          <p:cNvSpPr txBox="1"/>
          <p:nvPr/>
        </p:nvSpPr>
        <p:spPr>
          <a:xfrm>
            <a:off x="8186426" y="6446838"/>
            <a:ext cx="2584800" cy="365100"/>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r>
              <a:rPr lang="en-US">
                <a:solidFill>
                  <a:schemeClr val="lt1"/>
                </a:solidFill>
              </a:rPr>
              <a:t>12/8/21</a:t>
            </a:r>
            <a:endParaRPr>
              <a:solidFill>
                <a:schemeClr val="lt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30"/>
          <p:cNvSpPr txBox="1"/>
          <p:nvPr/>
        </p:nvSpPr>
        <p:spPr>
          <a:xfrm>
            <a:off x="0" y="6336750"/>
            <a:ext cx="12192000" cy="585300"/>
          </a:xfrm>
          <a:prstGeom prst="rect">
            <a:avLst/>
          </a:prstGeom>
          <a:solidFill>
            <a:srgbClr val="262626"/>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30"/>
          <p:cNvSpPr txBox="1"/>
          <p:nvPr>
            <p:ph idx="12" type="sldNum"/>
          </p:nvPr>
        </p:nvSpPr>
        <p:spPr>
          <a:xfrm>
            <a:off x="10993582" y="6446838"/>
            <a:ext cx="780000" cy="365100"/>
          </a:xfrm>
          <a:prstGeom prst="rect">
            <a:avLst/>
          </a:prstGeom>
          <a:noFill/>
          <a:ln>
            <a:noFill/>
          </a:ln>
          <a:effectLst>
            <a:reflection blurRad="0" dir="5400000" dist="38100" endA="0" fadeDir="5400012" kx="0" rotWithShape="0" algn="bl" stPos="0" sy="-100000" ky="0"/>
          </a:effectLst>
        </p:spPr>
        <p:txBody>
          <a:bodyPr anchorCtr="0" anchor="ctr" bIns="45700" lIns="91425" spcFirstLastPara="1" rIns="91425" wrap="square" tIns="45700">
            <a:normAutofit/>
          </a:bodyPr>
          <a:lstStyle/>
          <a:p>
            <a:pPr indent="0" lvl="0" marL="0" rtl="0" algn="l">
              <a:spcBef>
                <a:spcPts val="0"/>
              </a:spcBef>
              <a:spcAft>
                <a:spcPts val="0"/>
              </a:spcAft>
              <a:buClr>
                <a:srgbClr val="000000"/>
              </a:buClr>
              <a:buFont typeface="Arial"/>
              <a:buNone/>
            </a:pPr>
            <a:fld id="{00000000-1234-1234-1234-123412341234}" type="slidenum">
              <a:rPr lang="en-US">
                <a:solidFill>
                  <a:srgbClr val="EFEFEF"/>
                </a:solidFill>
              </a:rPr>
              <a:t>‹#›</a:t>
            </a:fld>
            <a:endParaRPr>
              <a:solidFill>
                <a:srgbClr val="EFEFEF"/>
              </a:solidFill>
            </a:endParaRPr>
          </a:p>
        </p:txBody>
      </p:sp>
      <p:sp>
        <p:nvSpPr>
          <p:cNvPr id="290" name="Google Shape;290;p30"/>
          <p:cNvSpPr txBox="1"/>
          <p:nvPr>
            <p:ph type="title"/>
          </p:nvPr>
        </p:nvSpPr>
        <p:spPr>
          <a:xfrm>
            <a:off x="415600" y="593367"/>
            <a:ext cx="11360700" cy="763500"/>
          </a:xfrm>
          <a:prstGeom prst="rect">
            <a:avLst/>
          </a:prstGeom>
        </p:spPr>
        <p:txBody>
          <a:bodyPr anchorCtr="0" anchor="b" bIns="45700" lIns="91425" spcFirstLastPara="1" rIns="91425" wrap="square" tIns="45700">
            <a:normAutofit/>
          </a:bodyPr>
          <a:lstStyle/>
          <a:p>
            <a:pPr indent="0" lvl="0" marL="0" rtl="0" algn="l">
              <a:spcBef>
                <a:spcPts val="0"/>
              </a:spcBef>
              <a:spcAft>
                <a:spcPts val="0"/>
              </a:spcAft>
              <a:buNone/>
            </a:pPr>
            <a:r>
              <a:rPr lang="en-US"/>
              <a:t>Development Tools</a:t>
            </a:r>
            <a:endParaRPr/>
          </a:p>
        </p:txBody>
      </p:sp>
      <p:sp>
        <p:nvSpPr>
          <p:cNvPr id="291" name="Google Shape;291;p30"/>
          <p:cNvSpPr txBox="1"/>
          <p:nvPr>
            <p:ph idx="1" type="body"/>
          </p:nvPr>
        </p:nvSpPr>
        <p:spPr>
          <a:xfrm>
            <a:off x="415600" y="1506333"/>
            <a:ext cx="11360700" cy="4555200"/>
          </a:xfrm>
          <a:prstGeom prst="rect">
            <a:avLst/>
          </a:prstGeom>
        </p:spPr>
        <p:txBody>
          <a:bodyPr anchorCtr="0" anchor="t" bIns="45700" lIns="0" spcFirstLastPara="1" rIns="0" wrap="square" tIns="45700">
            <a:normAutofit/>
          </a:bodyPr>
          <a:lstStyle/>
          <a:p>
            <a:pPr indent="0" lvl="0" marL="0" rtl="0" algn="l">
              <a:spcBef>
                <a:spcPts val="1200"/>
              </a:spcBef>
              <a:spcAft>
                <a:spcPts val="200"/>
              </a:spcAft>
              <a:buNone/>
            </a:pPr>
            <a:r>
              <a:rPr lang="en-US"/>
              <a:t>Software:											Hardware:</a:t>
            </a:r>
            <a:endParaRPr/>
          </a:p>
        </p:txBody>
      </p:sp>
      <p:sp>
        <p:nvSpPr>
          <p:cNvPr id="292" name="Google Shape;292;p30"/>
          <p:cNvSpPr txBox="1"/>
          <p:nvPr/>
        </p:nvSpPr>
        <p:spPr>
          <a:xfrm>
            <a:off x="910825" y="2080325"/>
            <a:ext cx="5478300" cy="3719400"/>
          </a:xfrm>
          <a:prstGeom prst="rect">
            <a:avLst/>
          </a:prstGeom>
          <a:noFill/>
          <a:ln>
            <a:noFill/>
          </a:ln>
        </p:spPr>
        <p:txBody>
          <a:bodyPr anchorCtr="0" anchor="t" bIns="91425" lIns="91425" spcFirstLastPara="1" rIns="91425" wrap="square" tIns="91425">
            <a:spAutoFit/>
          </a:bodyPr>
          <a:lstStyle/>
          <a:p>
            <a:pPr indent="-349250" lvl="0" marL="457200" rtl="0" algn="l">
              <a:spcBef>
                <a:spcPts val="0"/>
              </a:spcBef>
              <a:spcAft>
                <a:spcPts val="0"/>
              </a:spcAft>
              <a:buSzPts val="1900"/>
              <a:buChar char="●"/>
            </a:pPr>
            <a:r>
              <a:rPr lang="en-US" sz="1900"/>
              <a:t>Version Control: Git </a:t>
            </a:r>
            <a:r>
              <a:rPr lang="en-US"/>
              <a:t>(</a:t>
            </a:r>
            <a:r>
              <a:rPr lang="en-US"/>
              <a:t>git-community.cs.odu.edu)</a:t>
            </a:r>
            <a:endParaRPr/>
          </a:p>
          <a:p>
            <a:pPr indent="-349250" lvl="0" marL="457200" rtl="0" algn="l">
              <a:lnSpc>
                <a:spcPct val="115000"/>
              </a:lnSpc>
              <a:spcBef>
                <a:spcPts val="0"/>
              </a:spcBef>
              <a:spcAft>
                <a:spcPts val="0"/>
              </a:spcAft>
              <a:buSzPts val="1900"/>
              <a:buChar char="●"/>
            </a:pPr>
            <a:r>
              <a:rPr lang="en-US" sz="1900"/>
              <a:t>Other </a:t>
            </a:r>
            <a:r>
              <a:rPr lang="en-US" sz="1900"/>
              <a:t>Repositories: GitHub</a:t>
            </a:r>
            <a:endParaRPr sz="1900"/>
          </a:p>
          <a:p>
            <a:pPr indent="-349250" lvl="0" marL="457200" rtl="0" algn="l">
              <a:lnSpc>
                <a:spcPct val="115000"/>
              </a:lnSpc>
              <a:spcBef>
                <a:spcPts val="0"/>
              </a:spcBef>
              <a:spcAft>
                <a:spcPts val="0"/>
              </a:spcAft>
              <a:buSzPts val="1900"/>
              <a:buChar char="●"/>
            </a:pPr>
            <a:r>
              <a:rPr lang="en-US" sz="1900"/>
              <a:t>IDE: VSCode</a:t>
            </a:r>
            <a:endParaRPr sz="1900"/>
          </a:p>
          <a:p>
            <a:pPr indent="-349250" lvl="0" marL="457200" rtl="0" algn="l">
              <a:lnSpc>
                <a:spcPct val="115000"/>
              </a:lnSpc>
              <a:spcBef>
                <a:spcPts val="0"/>
              </a:spcBef>
              <a:spcAft>
                <a:spcPts val="0"/>
              </a:spcAft>
              <a:buSzPts val="1900"/>
              <a:buChar char="●"/>
            </a:pPr>
            <a:r>
              <a:rPr lang="en-US" sz="1900"/>
              <a:t>Front end Framework: Expo/React Native</a:t>
            </a:r>
            <a:endParaRPr sz="1900"/>
          </a:p>
          <a:p>
            <a:pPr indent="-349250" lvl="0" marL="457200" rtl="0" algn="l">
              <a:lnSpc>
                <a:spcPct val="115000"/>
              </a:lnSpc>
              <a:spcBef>
                <a:spcPts val="0"/>
              </a:spcBef>
              <a:spcAft>
                <a:spcPts val="0"/>
              </a:spcAft>
              <a:buSzPts val="1900"/>
              <a:buChar char="●"/>
            </a:pPr>
            <a:r>
              <a:rPr lang="en-US" sz="1900"/>
              <a:t>Unit and Integration Testing on Client App: Jest and react-testing-library</a:t>
            </a:r>
            <a:endParaRPr sz="1900"/>
          </a:p>
          <a:p>
            <a:pPr indent="-349250" lvl="0" marL="457200" rtl="0" algn="l">
              <a:lnSpc>
                <a:spcPct val="115000"/>
              </a:lnSpc>
              <a:spcBef>
                <a:spcPts val="0"/>
              </a:spcBef>
              <a:spcAft>
                <a:spcPts val="0"/>
              </a:spcAft>
              <a:buSzPts val="1900"/>
              <a:buChar char="●"/>
            </a:pPr>
            <a:r>
              <a:rPr lang="en-US" sz="1900"/>
              <a:t>API Request Tracking: Postman</a:t>
            </a:r>
            <a:endParaRPr sz="1900"/>
          </a:p>
          <a:p>
            <a:pPr indent="-349250" lvl="0" marL="457200" rtl="0" algn="l">
              <a:lnSpc>
                <a:spcPct val="115000"/>
              </a:lnSpc>
              <a:spcBef>
                <a:spcPts val="0"/>
              </a:spcBef>
              <a:spcAft>
                <a:spcPts val="0"/>
              </a:spcAft>
              <a:buSzPts val="1900"/>
              <a:buChar char="●"/>
            </a:pPr>
            <a:r>
              <a:rPr lang="en-US" sz="1900"/>
              <a:t>Issue Tracking: Jira</a:t>
            </a:r>
            <a:endParaRPr sz="1900"/>
          </a:p>
          <a:p>
            <a:pPr indent="-349250" lvl="0" marL="457200" rtl="0" algn="l">
              <a:lnSpc>
                <a:spcPct val="115000"/>
              </a:lnSpc>
              <a:spcBef>
                <a:spcPts val="0"/>
              </a:spcBef>
              <a:spcAft>
                <a:spcPts val="0"/>
              </a:spcAft>
              <a:buSzPts val="1900"/>
              <a:buChar char="●"/>
            </a:pPr>
            <a:r>
              <a:rPr lang="en-US" sz="1900"/>
              <a:t>Documentation: Markdown via GitHub</a:t>
            </a:r>
            <a:endParaRPr sz="1900"/>
          </a:p>
          <a:p>
            <a:pPr indent="-349250" lvl="0" marL="457200" rtl="0" algn="l">
              <a:lnSpc>
                <a:spcPct val="115000"/>
              </a:lnSpc>
              <a:spcBef>
                <a:spcPts val="0"/>
              </a:spcBef>
              <a:spcAft>
                <a:spcPts val="0"/>
              </a:spcAft>
              <a:buSzPts val="1900"/>
              <a:buChar char="●"/>
            </a:pPr>
            <a:r>
              <a:rPr lang="en-US" sz="1900"/>
              <a:t>Flowcharts: Lucid Chart</a:t>
            </a:r>
            <a:endParaRPr sz="1900"/>
          </a:p>
          <a:p>
            <a:pPr indent="0" lvl="0" marL="0" rtl="0" algn="l">
              <a:spcBef>
                <a:spcPts val="0"/>
              </a:spcBef>
              <a:spcAft>
                <a:spcPts val="0"/>
              </a:spcAft>
              <a:buNone/>
            </a:pPr>
            <a:r>
              <a:t/>
            </a:r>
            <a:endParaRPr/>
          </a:p>
        </p:txBody>
      </p:sp>
      <p:sp>
        <p:nvSpPr>
          <p:cNvPr id="293" name="Google Shape;293;p30"/>
          <p:cNvSpPr txBox="1"/>
          <p:nvPr/>
        </p:nvSpPr>
        <p:spPr>
          <a:xfrm>
            <a:off x="6298075" y="2126300"/>
            <a:ext cx="5663400" cy="492600"/>
          </a:xfrm>
          <a:prstGeom prst="rect">
            <a:avLst/>
          </a:prstGeom>
          <a:noFill/>
          <a:ln>
            <a:noFill/>
          </a:ln>
        </p:spPr>
        <p:txBody>
          <a:bodyPr anchorCtr="0" anchor="t" bIns="91425" lIns="91425" spcFirstLastPara="1" rIns="91425" wrap="square" tIns="91425">
            <a:spAutoFit/>
          </a:bodyPr>
          <a:lstStyle/>
          <a:p>
            <a:pPr indent="-355600" lvl="0" marL="457200" rtl="0" algn="l">
              <a:lnSpc>
                <a:spcPct val="115000"/>
              </a:lnSpc>
              <a:spcBef>
                <a:spcPts val="0"/>
              </a:spcBef>
              <a:spcAft>
                <a:spcPts val="0"/>
              </a:spcAft>
              <a:buSzPts val="2000"/>
              <a:buChar char="●"/>
            </a:pPr>
            <a:r>
              <a:rPr lang="en-US" sz="2000"/>
              <a:t>Client App: Windows 10/Mac/Chromebook</a:t>
            </a:r>
            <a:endParaRPr sz="2000"/>
          </a:p>
        </p:txBody>
      </p:sp>
      <p:sp>
        <p:nvSpPr>
          <p:cNvPr id="294" name="Google Shape;294;p30"/>
          <p:cNvSpPr txBox="1"/>
          <p:nvPr/>
        </p:nvSpPr>
        <p:spPr>
          <a:xfrm>
            <a:off x="321279" y="6446838"/>
            <a:ext cx="6818400" cy="3651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None/>
            </a:pPr>
            <a:r>
              <a:rPr lang="en-US">
                <a:solidFill>
                  <a:schemeClr val="lt1"/>
                </a:solidFill>
              </a:rPr>
              <a:t>FINAL PROTOTYPE PRESENTATION</a:t>
            </a:r>
            <a:endParaRPr>
              <a:solidFill>
                <a:schemeClr val="lt1"/>
              </a:solidFill>
            </a:endParaRPr>
          </a:p>
        </p:txBody>
      </p:sp>
      <p:sp>
        <p:nvSpPr>
          <p:cNvPr id="295" name="Google Shape;295;p30"/>
          <p:cNvSpPr txBox="1"/>
          <p:nvPr/>
        </p:nvSpPr>
        <p:spPr>
          <a:xfrm>
            <a:off x="8169476" y="6446838"/>
            <a:ext cx="2584800" cy="365100"/>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r>
              <a:rPr lang="en-US">
                <a:solidFill>
                  <a:schemeClr val="lt1"/>
                </a:solidFill>
              </a:rPr>
              <a:t>12/8/21</a:t>
            </a:r>
            <a:endParaRPr>
              <a:solidFill>
                <a:schemeClr val="lt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31"/>
          <p:cNvSpPr txBox="1"/>
          <p:nvPr>
            <p:ph type="title"/>
          </p:nvPr>
        </p:nvSpPr>
        <p:spPr>
          <a:xfrm>
            <a:off x="415650" y="265417"/>
            <a:ext cx="11360700" cy="763500"/>
          </a:xfrm>
          <a:prstGeom prst="rect">
            <a:avLst/>
          </a:prstGeom>
        </p:spPr>
        <p:txBody>
          <a:bodyPr anchorCtr="0" anchor="t" bIns="121900" lIns="121900" spcFirstLastPara="1" rIns="121900" wrap="square" tIns="121900">
            <a:normAutofit fontScale="90000"/>
          </a:bodyPr>
          <a:lstStyle/>
          <a:p>
            <a:pPr indent="0" lvl="0" marL="0" rtl="0" algn="l">
              <a:spcBef>
                <a:spcPts val="0"/>
              </a:spcBef>
              <a:spcAft>
                <a:spcPts val="0"/>
              </a:spcAft>
              <a:buNone/>
            </a:pPr>
            <a:r>
              <a:rPr lang="en-US"/>
              <a:t>Application Technology : API</a:t>
            </a:r>
            <a:endParaRPr/>
          </a:p>
        </p:txBody>
      </p:sp>
      <p:sp>
        <p:nvSpPr>
          <p:cNvPr id="302" name="Google Shape;302;p31"/>
          <p:cNvSpPr txBox="1"/>
          <p:nvPr/>
        </p:nvSpPr>
        <p:spPr>
          <a:xfrm>
            <a:off x="0" y="6336750"/>
            <a:ext cx="12192000" cy="585300"/>
          </a:xfrm>
          <a:prstGeom prst="rect">
            <a:avLst/>
          </a:prstGeom>
          <a:solidFill>
            <a:srgbClr val="262626"/>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31"/>
          <p:cNvSpPr txBox="1"/>
          <p:nvPr>
            <p:ph idx="12" type="sldNum"/>
          </p:nvPr>
        </p:nvSpPr>
        <p:spPr>
          <a:xfrm>
            <a:off x="10993582" y="6446838"/>
            <a:ext cx="780000" cy="365100"/>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a:solidFill>
                  <a:srgbClr val="EFEFEF"/>
                </a:solidFill>
              </a:rPr>
              <a:t>‹#›</a:t>
            </a:fld>
            <a:endParaRPr>
              <a:solidFill>
                <a:srgbClr val="EFEFEF"/>
              </a:solidFill>
            </a:endParaRPr>
          </a:p>
        </p:txBody>
      </p:sp>
      <p:pic>
        <p:nvPicPr>
          <p:cNvPr id="304" name="Google Shape;304;p31"/>
          <p:cNvPicPr preferRelativeResize="0"/>
          <p:nvPr/>
        </p:nvPicPr>
        <p:blipFill>
          <a:blip r:embed="rId3">
            <a:alphaModFix/>
          </a:blip>
          <a:stretch>
            <a:fillRect/>
          </a:stretch>
        </p:blipFill>
        <p:spPr>
          <a:xfrm>
            <a:off x="4621625" y="1129325"/>
            <a:ext cx="3773274" cy="1936175"/>
          </a:xfrm>
          <a:prstGeom prst="rect">
            <a:avLst/>
          </a:prstGeom>
          <a:noFill/>
          <a:ln>
            <a:noFill/>
          </a:ln>
        </p:spPr>
      </p:pic>
      <p:sp>
        <p:nvSpPr>
          <p:cNvPr id="305" name="Google Shape;305;p31"/>
          <p:cNvSpPr txBox="1"/>
          <p:nvPr/>
        </p:nvSpPr>
        <p:spPr>
          <a:xfrm>
            <a:off x="-216100" y="1472700"/>
            <a:ext cx="8937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graphicFrame>
        <p:nvGraphicFramePr>
          <p:cNvPr id="306" name="Google Shape;306;p31"/>
          <p:cNvGraphicFramePr/>
          <p:nvPr/>
        </p:nvGraphicFramePr>
        <p:xfrm>
          <a:off x="539475" y="1129313"/>
          <a:ext cx="3000000" cy="3000000"/>
        </p:xfrm>
        <a:graphic>
          <a:graphicData uri="http://schemas.openxmlformats.org/drawingml/2006/table">
            <a:tbl>
              <a:tblPr>
                <a:noFill/>
                <a:tableStyleId>{435786A1-3F5A-4EAD-8CA1-F0720707A70F}</a:tableStyleId>
              </a:tblPr>
              <a:tblGrid>
                <a:gridCol w="1886650"/>
                <a:gridCol w="1886650"/>
              </a:tblGrid>
              <a:tr h="1734350">
                <a:tc>
                  <a:txBody>
                    <a:bodyPr/>
                    <a:lstStyle/>
                    <a:p>
                      <a:pPr indent="0" lvl="0" marL="0" rtl="0" algn="l">
                        <a:spcBef>
                          <a:spcPts val="0"/>
                        </a:spcBef>
                        <a:spcAft>
                          <a:spcPts val="0"/>
                        </a:spcAft>
                        <a:buNone/>
                      </a:pPr>
                      <a:r>
                        <a:t/>
                      </a:r>
                      <a:endParaRPr b="1" sz="1900">
                        <a:latin typeface="Impact"/>
                        <a:ea typeface="Impact"/>
                        <a:cs typeface="Impact"/>
                        <a:sym typeface="Impact"/>
                      </a:endParaRPr>
                    </a:p>
                    <a:p>
                      <a:pPr indent="0" lvl="0" marL="0" rtl="0" algn="l">
                        <a:spcBef>
                          <a:spcPts val="0"/>
                        </a:spcBef>
                        <a:spcAft>
                          <a:spcPts val="0"/>
                        </a:spcAft>
                        <a:buNone/>
                      </a:pPr>
                      <a:r>
                        <a:rPr b="1" lang="en-US" sz="1900">
                          <a:latin typeface="Impact"/>
                          <a:ea typeface="Impact"/>
                          <a:cs typeface="Impact"/>
                          <a:sym typeface="Impact"/>
                        </a:rPr>
                        <a:t>Language</a:t>
                      </a:r>
                      <a:endParaRPr b="1" sz="1900">
                        <a:latin typeface="Impact"/>
                        <a:ea typeface="Impact"/>
                        <a:cs typeface="Impact"/>
                        <a:sym typeface="Impact"/>
                      </a:endParaRPr>
                    </a:p>
                  </a:txBody>
                  <a:tcPr marT="91425" marB="91425" marR="91425" marL="91425">
                    <a:solidFill>
                      <a:srgbClr val="EA9999"/>
                    </a:solidFill>
                  </a:tcPr>
                </a:tc>
                <a:tc>
                  <a:txBody>
                    <a:bodyPr/>
                    <a:lstStyle/>
                    <a:p>
                      <a:pPr indent="0" lvl="0" marL="0" rtl="0" algn="ctr">
                        <a:spcBef>
                          <a:spcPts val="0"/>
                        </a:spcBef>
                        <a:spcAft>
                          <a:spcPts val="0"/>
                        </a:spcAft>
                        <a:buNone/>
                      </a:pPr>
                      <a:r>
                        <a:t/>
                      </a:r>
                      <a:endParaRPr sz="1900">
                        <a:latin typeface="Impact"/>
                        <a:ea typeface="Impact"/>
                        <a:cs typeface="Impact"/>
                        <a:sym typeface="Impact"/>
                      </a:endParaRPr>
                    </a:p>
                    <a:p>
                      <a:pPr indent="0" lvl="0" marL="0" rtl="0" algn="ctr">
                        <a:spcBef>
                          <a:spcPts val="0"/>
                        </a:spcBef>
                        <a:spcAft>
                          <a:spcPts val="0"/>
                        </a:spcAft>
                        <a:buNone/>
                      </a:pPr>
                      <a:r>
                        <a:rPr lang="en-US" sz="1900">
                          <a:latin typeface="Impact"/>
                          <a:ea typeface="Impact"/>
                          <a:cs typeface="Impact"/>
                          <a:sym typeface="Impact"/>
                        </a:rPr>
                        <a:t>JavaScript (Node.js)</a:t>
                      </a:r>
                      <a:endParaRPr sz="1900">
                        <a:latin typeface="Impact"/>
                        <a:ea typeface="Impact"/>
                        <a:cs typeface="Impact"/>
                        <a:sym typeface="Impact"/>
                      </a:endParaRPr>
                    </a:p>
                  </a:txBody>
                  <a:tcPr marT="91425" marB="91425" marR="91425" marL="91425">
                    <a:solidFill>
                      <a:srgbClr val="F4CCCC"/>
                    </a:solidFill>
                  </a:tcPr>
                </a:tc>
              </a:tr>
              <a:tr h="1686150">
                <a:tc>
                  <a:txBody>
                    <a:bodyPr/>
                    <a:lstStyle/>
                    <a:p>
                      <a:pPr indent="0" lvl="0" marL="0" rtl="0" algn="l">
                        <a:spcBef>
                          <a:spcPts val="0"/>
                        </a:spcBef>
                        <a:spcAft>
                          <a:spcPts val="0"/>
                        </a:spcAft>
                        <a:buNone/>
                      </a:pPr>
                      <a:r>
                        <a:t/>
                      </a:r>
                      <a:endParaRPr b="1" sz="1900">
                        <a:latin typeface="Impact"/>
                        <a:ea typeface="Impact"/>
                        <a:cs typeface="Impact"/>
                        <a:sym typeface="Impact"/>
                      </a:endParaRPr>
                    </a:p>
                    <a:p>
                      <a:pPr indent="0" lvl="0" marL="0" rtl="0" algn="l">
                        <a:spcBef>
                          <a:spcPts val="0"/>
                        </a:spcBef>
                        <a:spcAft>
                          <a:spcPts val="0"/>
                        </a:spcAft>
                        <a:buNone/>
                      </a:pPr>
                      <a:r>
                        <a:rPr b="1" lang="en-US" sz="1900">
                          <a:latin typeface="Impact"/>
                          <a:ea typeface="Impact"/>
                          <a:cs typeface="Impact"/>
                          <a:sym typeface="Impact"/>
                        </a:rPr>
                        <a:t>Framework</a:t>
                      </a:r>
                      <a:endParaRPr b="1" sz="1900">
                        <a:latin typeface="Impact"/>
                        <a:ea typeface="Impact"/>
                        <a:cs typeface="Impact"/>
                        <a:sym typeface="Impact"/>
                      </a:endParaRPr>
                    </a:p>
                  </a:txBody>
                  <a:tcPr marT="91425" marB="91425" marR="91425" marL="91425">
                    <a:solidFill>
                      <a:srgbClr val="EA9999"/>
                    </a:solidFill>
                  </a:tcPr>
                </a:tc>
                <a:tc>
                  <a:txBody>
                    <a:bodyPr/>
                    <a:lstStyle/>
                    <a:p>
                      <a:pPr indent="0" lvl="0" marL="0" rtl="0" algn="l">
                        <a:spcBef>
                          <a:spcPts val="0"/>
                        </a:spcBef>
                        <a:spcAft>
                          <a:spcPts val="0"/>
                        </a:spcAft>
                        <a:buNone/>
                      </a:pPr>
                      <a:r>
                        <a:t/>
                      </a:r>
                      <a:endParaRPr sz="1900">
                        <a:latin typeface="Impact"/>
                        <a:ea typeface="Impact"/>
                        <a:cs typeface="Impact"/>
                        <a:sym typeface="Impact"/>
                      </a:endParaRPr>
                    </a:p>
                    <a:p>
                      <a:pPr indent="0" lvl="0" marL="0" rtl="0" algn="ctr">
                        <a:spcBef>
                          <a:spcPts val="0"/>
                        </a:spcBef>
                        <a:spcAft>
                          <a:spcPts val="0"/>
                        </a:spcAft>
                        <a:buNone/>
                      </a:pPr>
                      <a:r>
                        <a:rPr lang="en-US" sz="1900">
                          <a:latin typeface="Impact"/>
                          <a:ea typeface="Impact"/>
                          <a:cs typeface="Impact"/>
                          <a:sym typeface="Impact"/>
                        </a:rPr>
                        <a:t>Express.js</a:t>
                      </a:r>
                      <a:endParaRPr sz="1900">
                        <a:latin typeface="Impact"/>
                        <a:ea typeface="Impact"/>
                        <a:cs typeface="Impact"/>
                        <a:sym typeface="Impact"/>
                      </a:endParaRPr>
                    </a:p>
                  </a:txBody>
                  <a:tcPr marT="91425" marB="91425" marR="91425" marL="91425">
                    <a:solidFill>
                      <a:srgbClr val="F4CCCC"/>
                    </a:solidFill>
                  </a:tcPr>
                </a:tc>
              </a:tr>
              <a:tr h="1686150">
                <a:tc>
                  <a:txBody>
                    <a:bodyPr/>
                    <a:lstStyle/>
                    <a:p>
                      <a:pPr indent="0" lvl="0" marL="0" rtl="0" algn="l">
                        <a:spcBef>
                          <a:spcPts val="0"/>
                        </a:spcBef>
                        <a:spcAft>
                          <a:spcPts val="0"/>
                        </a:spcAft>
                        <a:buNone/>
                      </a:pPr>
                      <a:r>
                        <a:t/>
                      </a:r>
                      <a:endParaRPr b="1" sz="1900">
                        <a:latin typeface="Impact"/>
                        <a:ea typeface="Impact"/>
                        <a:cs typeface="Impact"/>
                        <a:sym typeface="Impact"/>
                      </a:endParaRPr>
                    </a:p>
                    <a:p>
                      <a:pPr indent="0" lvl="0" marL="0" rtl="0" algn="l">
                        <a:spcBef>
                          <a:spcPts val="0"/>
                        </a:spcBef>
                        <a:spcAft>
                          <a:spcPts val="0"/>
                        </a:spcAft>
                        <a:buNone/>
                      </a:pPr>
                      <a:r>
                        <a:rPr b="1" lang="en-US" sz="1900">
                          <a:latin typeface="Impact"/>
                          <a:ea typeface="Impact"/>
                          <a:cs typeface="Impact"/>
                          <a:sym typeface="Impact"/>
                        </a:rPr>
                        <a:t>Database</a:t>
                      </a:r>
                      <a:endParaRPr b="1" sz="1900">
                        <a:latin typeface="Impact"/>
                        <a:ea typeface="Impact"/>
                        <a:cs typeface="Impact"/>
                        <a:sym typeface="Impact"/>
                      </a:endParaRPr>
                    </a:p>
                  </a:txBody>
                  <a:tcPr marT="91425" marB="91425" marR="91425" marL="91425">
                    <a:solidFill>
                      <a:srgbClr val="EA9999"/>
                    </a:solidFill>
                  </a:tcPr>
                </a:tc>
                <a:tc>
                  <a:txBody>
                    <a:bodyPr/>
                    <a:lstStyle/>
                    <a:p>
                      <a:pPr indent="0" lvl="0" marL="0" rtl="0" algn="ctr">
                        <a:spcBef>
                          <a:spcPts val="0"/>
                        </a:spcBef>
                        <a:spcAft>
                          <a:spcPts val="0"/>
                        </a:spcAft>
                        <a:buNone/>
                      </a:pPr>
                      <a:r>
                        <a:t/>
                      </a:r>
                      <a:endParaRPr sz="1900">
                        <a:latin typeface="Impact"/>
                        <a:ea typeface="Impact"/>
                        <a:cs typeface="Impact"/>
                        <a:sym typeface="Impact"/>
                      </a:endParaRPr>
                    </a:p>
                    <a:p>
                      <a:pPr indent="0" lvl="0" marL="0" rtl="0" algn="ctr">
                        <a:spcBef>
                          <a:spcPts val="0"/>
                        </a:spcBef>
                        <a:spcAft>
                          <a:spcPts val="0"/>
                        </a:spcAft>
                        <a:buNone/>
                      </a:pPr>
                      <a:r>
                        <a:rPr lang="en-US" sz="1900">
                          <a:latin typeface="Impact"/>
                          <a:ea typeface="Impact"/>
                          <a:cs typeface="Impact"/>
                          <a:sym typeface="Impact"/>
                        </a:rPr>
                        <a:t>PostgreSQL</a:t>
                      </a:r>
                      <a:endParaRPr sz="1900">
                        <a:latin typeface="Impact"/>
                        <a:ea typeface="Impact"/>
                        <a:cs typeface="Impact"/>
                        <a:sym typeface="Impact"/>
                      </a:endParaRPr>
                    </a:p>
                  </a:txBody>
                  <a:tcPr marT="91425" marB="91425" marR="91425" marL="91425">
                    <a:solidFill>
                      <a:srgbClr val="F4CCCC"/>
                    </a:solidFill>
                  </a:tcPr>
                </a:tc>
              </a:tr>
            </a:tbl>
          </a:graphicData>
        </a:graphic>
      </p:graphicFrame>
      <p:pic>
        <p:nvPicPr>
          <p:cNvPr id="307" name="Google Shape;307;p31"/>
          <p:cNvPicPr preferRelativeResize="0"/>
          <p:nvPr/>
        </p:nvPicPr>
        <p:blipFill>
          <a:blip r:embed="rId4">
            <a:alphaModFix/>
          </a:blip>
          <a:stretch>
            <a:fillRect/>
          </a:stretch>
        </p:blipFill>
        <p:spPr>
          <a:xfrm>
            <a:off x="8703750" y="1990625"/>
            <a:ext cx="3457300" cy="1678425"/>
          </a:xfrm>
          <a:prstGeom prst="rect">
            <a:avLst/>
          </a:prstGeom>
          <a:noFill/>
          <a:ln>
            <a:noFill/>
          </a:ln>
        </p:spPr>
      </p:pic>
      <p:pic>
        <p:nvPicPr>
          <p:cNvPr id="308" name="Google Shape;308;p31"/>
          <p:cNvPicPr preferRelativeResize="0"/>
          <p:nvPr/>
        </p:nvPicPr>
        <p:blipFill>
          <a:blip r:embed="rId5">
            <a:alphaModFix/>
          </a:blip>
          <a:stretch>
            <a:fillRect/>
          </a:stretch>
        </p:blipFill>
        <p:spPr>
          <a:xfrm>
            <a:off x="6798650" y="4412863"/>
            <a:ext cx="3236400" cy="1496925"/>
          </a:xfrm>
          <a:prstGeom prst="rect">
            <a:avLst/>
          </a:prstGeom>
          <a:noFill/>
          <a:ln>
            <a:noFill/>
          </a:ln>
        </p:spPr>
      </p:pic>
      <p:sp>
        <p:nvSpPr>
          <p:cNvPr id="309" name="Google Shape;309;p31"/>
          <p:cNvSpPr txBox="1"/>
          <p:nvPr/>
        </p:nvSpPr>
        <p:spPr>
          <a:xfrm>
            <a:off x="415654" y="6446838"/>
            <a:ext cx="6818400" cy="3651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None/>
            </a:pPr>
            <a:r>
              <a:rPr lang="en-US">
                <a:solidFill>
                  <a:schemeClr val="lt1"/>
                </a:solidFill>
              </a:rPr>
              <a:t>FINAL PROTOTYPE PRESENTATION</a:t>
            </a:r>
            <a:endParaRPr>
              <a:solidFill>
                <a:schemeClr val="lt1"/>
              </a:solidFill>
            </a:endParaRPr>
          </a:p>
        </p:txBody>
      </p:sp>
      <p:sp>
        <p:nvSpPr>
          <p:cNvPr id="310" name="Google Shape;310;p31"/>
          <p:cNvSpPr txBox="1"/>
          <p:nvPr/>
        </p:nvSpPr>
        <p:spPr>
          <a:xfrm>
            <a:off x="8288001" y="6446838"/>
            <a:ext cx="2584800" cy="365100"/>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r>
              <a:rPr lang="en-US">
                <a:solidFill>
                  <a:schemeClr val="lt1"/>
                </a:solidFill>
              </a:rPr>
              <a:t>12/8/21</a:t>
            </a:r>
            <a:endParaRPr>
              <a:solidFill>
                <a:schemeClr val="lt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32"/>
          <p:cNvSpPr txBox="1"/>
          <p:nvPr>
            <p:ph type="title"/>
          </p:nvPr>
        </p:nvSpPr>
        <p:spPr>
          <a:xfrm>
            <a:off x="415650" y="385992"/>
            <a:ext cx="11360700" cy="763500"/>
          </a:xfrm>
          <a:prstGeom prst="rect">
            <a:avLst/>
          </a:prstGeom>
        </p:spPr>
        <p:txBody>
          <a:bodyPr anchorCtr="0" anchor="t" bIns="121900" lIns="121900" spcFirstLastPara="1" rIns="121900" wrap="square" tIns="121900">
            <a:normAutofit fontScale="90000"/>
          </a:bodyPr>
          <a:lstStyle/>
          <a:p>
            <a:pPr indent="0" lvl="0" marL="0" rtl="0" algn="l">
              <a:spcBef>
                <a:spcPts val="0"/>
              </a:spcBef>
              <a:spcAft>
                <a:spcPts val="0"/>
              </a:spcAft>
              <a:buNone/>
            </a:pPr>
            <a:r>
              <a:rPr lang="en-US"/>
              <a:t>Application Technology : Client Application</a:t>
            </a:r>
            <a:endParaRPr/>
          </a:p>
        </p:txBody>
      </p:sp>
      <p:sp>
        <p:nvSpPr>
          <p:cNvPr id="317" name="Google Shape;317;p32"/>
          <p:cNvSpPr txBox="1"/>
          <p:nvPr/>
        </p:nvSpPr>
        <p:spPr>
          <a:xfrm>
            <a:off x="0" y="6336750"/>
            <a:ext cx="12192000" cy="585300"/>
          </a:xfrm>
          <a:prstGeom prst="rect">
            <a:avLst/>
          </a:prstGeom>
          <a:solidFill>
            <a:srgbClr val="262626"/>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32"/>
          <p:cNvSpPr txBox="1"/>
          <p:nvPr>
            <p:ph idx="12" type="sldNum"/>
          </p:nvPr>
        </p:nvSpPr>
        <p:spPr>
          <a:xfrm>
            <a:off x="10993582" y="6446838"/>
            <a:ext cx="780000" cy="365100"/>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a:solidFill>
                  <a:srgbClr val="EFEFEF"/>
                </a:solidFill>
              </a:rPr>
              <a:t>‹#›</a:t>
            </a:fld>
            <a:endParaRPr>
              <a:solidFill>
                <a:srgbClr val="EFEFEF"/>
              </a:solidFill>
            </a:endParaRPr>
          </a:p>
        </p:txBody>
      </p:sp>
      <p:sp>
        <p:nvSpPr>
          <p:cNvPr id="319" name="Google Shape;319;p32"/>
          <p:cNvSpPr txBox="1"/>
          <p:nvPr/>
        </p:nvSpPr>
        <p:spPr>
          <a:xfrm>
            <a:off x="309925" y="1549100"/>
            <a:ext cx="4675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graphicFrame>
        <p:nvGraphicFramePr>
          <p:cNvPr id="320" name="Google Shape;320;p32"/>
          <p:cNvGraphicFramePr/>
          <p:nvPr/>
        </p:nvGraphicFramePr>
        <p:xfrm>
          <a:off x="539475" y="1472688"/>
          <a:ext cx="3000000" cy="3000000"/>
        </p:xfrm>
        <a:graphic>
          <a:graphicData uri="http://schemas.openxmlformats.org/drawingml/2006/table">
            <a:tbl>
              <a:tblPr>
                <a:noFill/>
                <a:tableStyleId>{435786A1-3F5A-4EAD-8CA1-F0720707A70F}</a:tableStyleId>
              </a:tblPr>
              <a:tblGrid>
                <a:gridCol w="2084200"/>
                <a:gridCol w="2084200"/>
              </a:tblGrid>
              <a:tr h="1460400">
                <a:tc>
                  <a:txBody>
                    <a:bodyPr/>
                    <a:lstStyle/>
                    <a:p>
                      <a:pPr indent="0" lvl="0" marL="0" rtl="0" algn="l">
                        <a:spcBef>
                          <a:spcPts val="0"/>
                        </a:spcBef>
                        <a:spcAft>
                          <a:spcPts val="0"/>
                        </a:spcAft>
                        <a:buNone/>
                      </a:pPr>
                      <a:r>
                        <a:t/>
                      </a:r>
                      <a:endParaRPr b="1" sz="1900">
                        <a:latin typeface="Impact"/>
                        <a:ea typeface="Impact"/>
                        <a:cs typeface="Impact"/>
                        <a:sym typeface="Impact"/>
                      </a:endParaRPr>
                    </a:p>
                    <a:p>
                      <a:pPr indent="0" lvl="0" marL="0" rtl="0" algn="l">
                        <a:spcBef>
                          <a:spcPts val="0"/>
                        </a:spcBef>
                        <a:spcAft>
                          <a:spcPts val="0"/>
                        </a:spcAft>
                        <a:buNone/>
                      </a:pPr>
                      <a:r>
                        <a:rPr b="1" lang="en-US" sz="1900">
                          <a:latin typeface="Impact"/>
                          <a:ea typeface="Impact"/>
                          <a:cs typeface="Impact"/>
                          <a:sym typeface="Impact"/>
                        </a:rPr>
                        <a:t>Language</a:t>
                      </a:r>
                      <a:endParaRPr b="1" sz="1900">
                        <a:latin typeface="Impact"/>
                        <a:ea typeface="Impact"/>
                        <a:cs typeface="Impact"/>
                        <a:sym typeface="Impact"/>
                      </a:endParaRPr>
                    </a:p>
                  </a:txBody>
                  <a:tcPr marT="91425" marB="91425" marR="91425" marL="91425">
                    <a:solidFill>
                      <a:srgbClr val="EA9999"/>
                    </a:solidFill>
                  </a:tcPr>
                </a:tc>
                <a:tc>
                  <a:txBody>
                    <a:bodyPr/>
                    <a:lstStyle/>
                    <a:p>
                      <a:pPr indent="0" lvl="0" marL="0" rtl="0" algn="ctr">
                        <a:spcBef>
                          <a:spcPts val="0"/>
                        </a:spcBef>
                        <a:spcAft>
                          <a:spcPts val="0"/>
                        </a:spcAft>
                        <a:buNone/>
                      </a:pPr>
                      <a:r>
                        <a:t/>
                      </a:r>
                      <a:endParaRPr sz="1900">
                        <a:latin typeface="Impact"/>
                        <a:ea typeface="Impact"/>
                        <a:cs typeface="Impact"/>
                        <a:sym typeface="Impact"/>
                      </a:endParaRPr>
                    </a:p>
                    <a:p>
                      <a:pPr indent="0" lvl="0" marL="0" rtl="0" algn="ctr">
                        <a:spcBef>
                          <a:spcPts val="0"/>
                        </a:spcBef>
                        <a:spcAft>
                          <a:spcPts val="0"/>
                        </a:spcAft>
                        <a:buNone/>
                      </a:pPr>
                      <a:r>
                        <a:rPr lang="en-US" sz="1900">
                          <a:latin typeface="Impact"/>
                          <a:ea typeface="Impact"/>
                          <a:cs typeface="Impact"/>
                          <a:sym typeface="Impact"/>
                        </a:rPr>
                        <a:t>Typescript</a:t>
                      </a:r>
                      <a:endParaRPr sz="1900">
                        <a:latin typeface="Impact"/>
                        <a:ea typeface="Impact"/>
                        <a:cs typeface="Impact"/>
                        <a:sym typeface="Impact"/>
                      </a:endParaRPr>
                    </a:p>
                  </a:txBody>
                  <a:tcPr marT="91425" marB="91425" marR="91425" marL="91425">
                    <a:solidFill>
                      <a:srgbClr val="F4CCCC"/>
                    </a:solidFill>
                  </a:tcPr>
                </a:tc>
              </a:tr>
              <a:tr h="1610325">
                <a:tc>
                  <a:txBody>
                    <a:bodyPr/>
                    <a:lstStyle/>
                    <a:p>
                      <a:pPr indent="0" lvl="0" marL="0" rtl="0" algn="l">
                        <a:spcBef>
                          <a:spcPts val="0"/>
                        </a:spcBef>
                        <a:spcAft>
                          <a:spcPts val="0"/>
                        </a:spcAft>
                        <a:buNone/>
                      </a:pPr>
                      <a:r>
                        <a:t/>
                      </a:r>
                      <a:endParaRPr b="1" sz="1900">
                        <a:latin typeface="Impact"/>
                        <a:ea typeface="Impact"/>
                        <a:cs typeface="Impact"/>
                        <a:sym typeface="Impact"/>
                      </a:endParaRPr>
                    </a:p>
                    <a:p>
                      <a:pPr indent="0" lvl="0" marL="0" rtl="0" algn="l">
                        <a:spcBef>
                          <a:spcPts val="0"/>
                        </a:spcBef>
                        <a:spcAft>
                          <a:spcPts val="0"/>
                        </a:spcAft>
                        <a:buNone/>
                      </a:pPr>
                      <a:r>
                        <a:rPr b="1" lang="en-US" sz="1900">
                          <a:latin typeface="Impact"/>
                          <a:ea typeface="Impact"/>
                          <a:cs typeface="Impact"/>
                          <a:sym typeface="Impact"/>
                        </a:rPr>
                        <a:t>Framework</a:t>
                      </a:r>
                      <a:endParaRPr b="1" sz="1900">
                        <a:latin typeface="Impact"/>
                        <a:ea typeface="Impact"/>
                        <a:cs typeface="Impact"/>
                        <a:sym typeface="Impact"/>
                      </a:endParaRPr>
                    </a:p>
                  </a:txBody>
                  <a:tcPr marT="91425" marB="91425" marR="91425" marL="91425">
                    <a:solidFill>
                      <a:srgbClr val="EA9999"/>
                    </a:solidFill>
                  </a:tcPr>
                </a:tc>
                <a:tc>
                  <a:txBody>
                    <a:bodyPr/>
                    <a:lstStyle/>
                    <a:p>
                      <a:pPr indent="0" lvl="0" marL="0" rtl="0" algn="ctr">
                        <a:spcBef>
                          <a:spcPts val="0"/>
                        </a:spcBef>
                        <a:spcAft>
                          <a:spcPts val="0"/>
                        </a:spcAft>
                        <a:buNone/>
                      </a:pPr>
                      <a:r>
                        <a:t/>
                      </a:r>
                      <a:endParaRPr sz="1900">
                        <a:latin typeface="Impact"/>
                        <a:ea typeface="Impact"/>
                        <a:cs typeface="Impact"/>
                        <a:sym typeface="Impact"/>
                      </a:endParaRPr>
                    </a:p>
                    <a:p>
                      <a:pPr indent="0" lvl="0" marL="0" rtl="0" algn="ctr">
                        <a:spcBef>
                          <a:spcPts val="0"/>
                        </a:spcBef>
                        <a:spcAft>
                          <a:spcPts val="0"/>
                        </a:spcAft>
                        <a:buNone/>
                      </a:pPr>
                      <a:r>
                        <a:rPr lang="en-US" sz="1900">
                          <a:latin typeface="Impact"/>
                          <a:ea typeface="Impact"/>
                          <a:cs typeface="Impact"/>
                          <a:sym typeface="Impact"/>
                        </a:rPr>
                        <a:t>React Native/Expo</a:t>
                      </a:r>
                      <a:endParaRPr sz="1900">
                        <a:latin typeface="Impact"/>
                        <a:ea typeface="Impact"/>
                        <a:cs typeface="Impact"/>
                        <a:sym typeface="Impact"/>
                      </a:endParaRPr>
                    </a:p>
                  </a:txBody>
                  <a:tcPr marT="91425" marB="91425" marR="91425" marL="91425">
                    <a:solidFill>
                      <a:srgbClr val="F4CCCC"/>
                    </a:solidFill>
                  </a:tcPr>
                </a:tc>
              </a:tr>
              <a:tr h="1460400">
                <a:tc>
                  <a:txBody>
                    <a:bodyPr/>
                    <a:lstStyle/>
                    <a:p>
                      <a:pPr indent="0" lvl="0" marL="0" rtl="0" algn="l">
                        <a:spcBef>
                          <a:spcPts val="0"/>
                        </a:spcBef>
                        <a:spcAft>
                          <a:spcPts val="0"/>
                        </a:spcAft>
                        <a:buNone/>
                      </a:pPr>
                      <a:r>
                        <a:t/>
                      </a:r>
                      <a:endParaRPr b="1" sz="1900">
                        <a:latin typeface="Impact"/>
                        <a:ea typeface="Impact"/>
                        <a:cs typeface="Impact"/>
                        <a:sym typeface="Impact"/>
                      </a:endParaRPr>
                    </a:p>
                    <a:p>
                      <a:pPr indent="0" lvl="0" marL="0" rtl="0" algn="l">
                        <a:spcBef>
                          <a:spcPts val="0"/>
                        </a:spcBef>
                        <a:spcAft>
                          <a:spcPts val="0"/>
                        </a:spcAft>
                        <a:buNone/>
                      </a:pPr>
                      <a:r>
                        <a:rPr b="1" lang="en-US" sz="1900">
                          <a:latin typeface="Impact"/>
                          <a:ea typeface="Impact"/>
                          <a:cs typeface="Impact"/>
                          <a:sym typeface="Impact"/>
                        </a:rPr>
                        <a:t>Database</a:t>
                      </a:r>
                      <a:endParaRPr b="1" sz="1900">
                        <a:latin typeface="Impact"/>
                        <a:ea typeface="Impact"/>
                        <a:cs typeface="Impact"/>
                        <a:sym typeface="Impact"/>
                      </a:endParaRPr>
                    </a:p>
                  </a:txBody>
                  <a:tcPr marT="91425" marB="91425" marR="91425" marL="91425">
                    <a:solidFill>
                      <a:srgbClr val="EA9999"/>
                    </a:solidFill>
                  </a:tcPr>
                </a:tc>
                <a:tc>
                  <a:txBody>
                    <a:bodyPr/>
                    <a:lstStyle/>
                    <a:p>
                      <a:pPr indent="0" lvl="0" marL="0" rtl="0" algn="ctr">
                        <a:spcBef>
                          <a:spcPts val="0"/>
                        </a:spcBef>
                        <a:spcAft>
                          <a:spcPts val="0"/>
                        </a:spcAft>
                        <a:buNone/>
                      </a:pPr>
                      <a:r>
                        <a:t/>
                      </a:r>
                      <a:endParaRPr sz="1900">
                        <a:latin typeface="Impact"/>
                        <a:ea typeface="Impact"/>
                        <a:cs typeface="Impact"/>
                        <a:sym typeface="Impact"/>
                      </a:endParaRPr>
                    </a:p>
                    <a:p>
                      <a:pPr indent="0" lvl="0" marL="0" rtl="0" algn="ctr">
                        <a:spcBef>
                          <a:spcPts val="0"/>
                        </a:spcBef>
                        <a:spcAft>
                          <a:spcPts val="0"/>
                        </a:spcAft>
                        <a:buNone/>
                      </a:pPr>
                      <a:r>
                        <a:rPr lang="en-US" sz="1900">
                          <a:latin typeface="Impact"/>
                          <a:ea typeface="Impact"/>
                          <a:cs typeface="Impact"/>
                          <a:sym typeface="Impact"/>
                        </a:rPr>
                        <a:t>SQLite</a:t>
                      </a:r>
                      <a:endParaRPr sz="1900">
                        <a:latin typeface="Impact"/>
                        <a:ea typeface="Impact"/>
                        <a:cs typeface="Impact"/>
                        <a:sym typeface="Impact"/>
                      </a:endParaRPr>
                    </a:p>
                  </a:txBody>
                  <a:tcPr marT="91425" marB="91425" marR="91425" marL="91425">
                    <a:solidFill>
                      <a:srgbClr val="F4CCCC"/>
                    </a:solidFill>
                  </a:tcPr>
                </a:tc>
              </a:tr>
            </a:tbl>
          </a:graphicData>
        </a:graphic>
      </p:graphicFrame>
      <p:pic>
        <p:nvPicPr>
          <p:cNvPr id="321" name="Google Shape;321;p32"/>
          <p:cNvPicPr preferRelativeResize="0"/>
          <p:nvPr/>
        </p:nvPicPr>
        <p:blipFill>
          <a:blip r:embed="rId3">
            <a:alphaModFix/>
          </a:blip>
          <a:stretch>
            <a:fillRect/>
          </a:stretch>
        </p:blipFill>
        <p:spPr>
          <a:xfrm>
            <a:off x="8666225" y="1225512"/>
            <a:ext cx="3110116" cy="1634026"/>
          </a:xfrm>
          <a:prstGeom prst="rect">
            <a:avLst/>
          </a:prstGeom>
          <a:noFill/>
          <a:ln>
            <a:noFill/>
          </a:ln>
        </p:spPr>
      </p:pic>
      <p:pic>
        <p:nvPicPr>
          <p:cNvPr id="322" name="Google Shape;322;p32"/>
          <p:cNvPicPr preferRelativeResize="0"/>
          <p:nvPr/>
        </p:nvPicPr>
        <p:blipFill>
          <a:blip r:embed="rId4">
            <a:alphaModFix/>
          </a:blip>
          <a:stretch>
            <a:fillRect/>
          </a:stretch>
        </p:blipFill>
        <p:spPr>
          <a:xfrm>
            <a:off x="8370325" y="3712733"/>
            <a:ext cx="3559317" cy="1634050"/>
          </a:xfrm>
          <a:prstGeom prst="rect">
            <a:avLst/>
          </a:prstGeom>
          <a:noFill/>
          <a:ln>
            <a:noFill/>
          </a:ln>
        </p:spPr>
      </p:pic>
      <p:sp>
        <p:nvSpPr>
          <p:cNvPr id="323" name="Google Shape;323;p32"/>
          <p:cNvSpPr txBox="1"/>
          <p:nvPr/>
        </p:nvSpPr>
        <p:spPr>
          <a:xfrm>
            <a:off x="309929" y="6446838"/>
            <a:ext cx="6818400" cy="3651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None/>
            </a:pPr>
            <a:r>
              <a:rPr lang="en-US">
                <a:solidFill>
                  <a:schemeClr val="lt1"/>
                </a:solidFill>
              </a:rPr>
              <a:t>FINAL PROTOTYPE PRESENTATION</a:t>
            </a:r>
            <a:endParaRPr>
              <a:solidFill>
                <a:schemeClr val="lt1"/>
              </a:solidFill>
            </a:endParaRPr>
          </a:p>
        </p:txBody>
      </p:sp>
      <p:sp>
        <p:nvSpPr>
          <p:cNvPr id="324" name="Google Shape;324;p32"/>
          <p:cNvSpPr txBox="1"/>
          <p:nvPr/>
        </p:nvSpPr>
        <p:spPr>
          <a:xfrm>
            <a:off x="8186401" y="6446838"/>
            <a:ext cx="2584800" cy="365100"/>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r>
              <a:rPr lang="en-US">
                <a:solidFill>
                  <a:schemeClr val="lt1"/>
                </a:solidFill>
              </a:rPr>
              <a:t>12/8/21</a:t>
            </a:r>
            <a:endParaRPr>
              <a:solidFill>
                <a:schemeClr val="lt1"/>
              </a:solidFill>
            </a:endParaRPr>
          </a:p>
        </p:txBody>
      </p:sp>
      <p:pic>
        <p:nvPicPr>
          <p:cNvPr id="325" name="Google Shape;325;p32"/>
          <p:cNvPicPr preferRelativeResize="0"/>
          <p:nvPr/>
        </p:nvPicPr>
        <p:blipFill>
          <a:blip r:embed="rId5">
            <a:alphaModFix/>
          </a:blip>
          <a:stretch>
            <a:fillRect/>
          </a:stretch>
        </p:blipFill>
        <p:spPr>
          <a:xfrm>
            <a:off x="5493150" y="2277850"/>
            <a:ext cx="1926275" cy="19262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33"/>
          <p:cNvSpPr txBox="1"/>
          <p:nvPr/>
        </p:nvSpPr>
        <p:spPr>
          <a:xfrm>
            <a:off x="0" y="6336750"/>
            <a:ext cx="12192000" cy="585300"/>
          </a:xfrm>
          <a:prstGeom prst="rect">
            <a:avLst/>
          </a:prstGeom>
          <a:solidFill>
            <a:srgbClr val="262626"/>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33"/>
          <p:cNvSpPr txBox="1"/>
          <p:nvPr>
            <p:ph idx="12" type="sldNum"/>
          </p:nvPr>
        </p:nvSpPr>
        <p:spPr>
          <a:xfrm>
            <a:off x="10993582" y="6446838"/>
            <a:ext cx="780000" cy="365100"/>
          </a:xfrm>
          <a:prstGeom prst="rect">
            <a:avLst/>
          </a:prstGeom>
          <a:noFill/>
          <a:ln>
            <a:noFill/>
          </a:ln>
          <a:effectLst>
            <a:reflection blurRad="0" dir="5400000" dist="38100" endA="0" fadeDir="5400012" kx="0" rotWithShape="0" algn="bl" stPos="0" sy="-100000" ky="0"/>
          </a:effectLst>
        </p:spPr>
        <p:txBody>
          <a:bodyPr anchorCtr="0" anchor="ctr" bIns="45700" lIns="91425" spcFirstLastPara="1" rIns="91425" wrap="square" tIns="45700">
            <a:normAutofit/>
          </a:bodyPr>
          <a:lstStyle/>
          <a:p>
            <a:pPr indent="0" lvl="0" marL="0" rtl="0" algn="l">
              <a:spcBef>
                <a:spcPts val="0"/>
              </a:spcBef>
              <a:spcAft>
                <a:spcPts val="0"/>
              </a:spcAft>
              <a:buClr>
                <a:srgbClr val="000000"/>
              </a:buClr>
              <a:buFont typeface="Arial"/>
              <a:buNone/>
            </a:pPr>
            <a:fld id="{00000000-1234-1234-1234-123412341234}" type="slidenum">
              <a:rPr lang="en-US">
                <a:solidFill>
                  <a:srgbClr val="EFEFEF"/>
                </a:solidFill>
              </a:rPr>
              <a:t>‹#›</a:t>
            </a:fld>
            <a:endParaRPr>
              <a:solidFill>
                <a:srgbClr val="EFEFEF"/>
              </a:solidFill>
            </a:endParaRPr>
          </a:p>
        </p:txBody>
      </p:sp>
      <p:sp>
        <p:nvSpPr>
          <p:cNvPr id="333" name="Google Shape;333;p33"/>
          <p:cNvSpPr txBox="1"/>
          <p:nvPr>
            <p:ph type="title"/>
          </p:nvPr>
        </p:nvSpPr>
        <p:spPr>
          <a:xfrm>
            <a:off x="415600" y="288567"/>
            <a:ext cx="11360700" cy="763500"/>
          </a:xfrm>
          <a:prstGeom prst="rect">
            <a:avLst/>
          </a:prstGeom>
        </p:spPr>
        <p:txBody>
          <a:bodyPr anchorCtr="0" anchor="b" bIns="45700" lIns="91425" spcFirstLastPara="1" rIns="91425" wrap="square" tIns="45700">
            <a:normAutofit/>
          </a:bodyPr>
          <a:lstStyle/>
          <a:p>
            <a:pPr indent="0" lvl="0" marL="0" rtl="0" algn="l">
              <a:spcBef>
                <a:spcPts val="0"/>
              </a:spcBef>
              <a:spcAft>
                <a:spcPts val="0"/>
              </a:spcAft>
              <a:buNone/>
            </a:pPr>
            <a:r>
              <a:rPr lang="en-US"/>
              <a:t>Agile Sprints -Front End</a:t>
            </a:r>
            <a:endParaRPr/>
          </a:p>
        </p:txBody>
      </p:sp>
      <p:sp>
        <p:nvSpPr>
          <p:cNvPr id="334" name="Google Shape;334;p33"/>
          <p:cNvSpPr/>
          <p:nvPr/>
        </p:nvSpPr>
        <p:spPr>
          <a:xfrm>
            <a:off x="503700" y="2899675"/>
            <a:ext cx="11184600" cy="365100"/>
          </a:xfrm>
          <a:prstGeom prst="rect">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33"/>
          <p:cNvSpPr/>
          <p:nvPr/>
        </p:nvSpPr>
        <p:spPr>
          <a:xfrm>
            <a:off x="2123825" y="2700475"/>
            <a:ext cx="780000" cy="763500"/>
          </a:xfrm>
          <a:prstGeom prst="ellipse">
            <a:avLst/>
          </a:pr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33"/>
          <p:cNvSpPr/>
          <p:nvPr/>
        </p:nvSpPr>
        <p:spPr>
          <a:xfrm>
            <a:off x="6568813" y="2700475"/>
            <a:ext cx="780000" cy="763500"/>
          </a:xfrm>
          <a:prstGeom prst="ellipse">
            <a:avLst/>
          </a:pr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33"/>
          <p:cNvSpPr/>
          <p:nvPr/>
        </p:nvSpPr>
        <p:spPr>
          <a:xfrm>
            <a:off x="10993575" y="2700475"/>
            <a:ext cx="780000" cy="763500"/>
          </a:xfrm>
          <a:prstGeom prst="ellipse">
            <a:avLst/>
          </a:pr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33"/>
          <p:cNvSpPr/>
          <p:nvPr/>
        </p:nvSpPr>
        <p:spPr>
          <a:xfrm>
            <a:off x="4360163" y="2700475"/>
            <a:ext cx="780000" cy="763500"/>
          </a:xfrm>
          <a:prstGeom prst="ellipse">
            <a:avLst/>
          </a:pr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33"/>
          <p:cNvSpPr/>
          <p:nvPr/>
        </p:nvSpPr>
        <p:spPr>
          <a:xfrm>
            <a:off x="8853650" y="2700475"/>
            <a:ext cx="780000" cy="763500"/>
          </a:xfrm>
          <a:prstGeom prst="ellipse">
            <a:avLst/>
          </a:pr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33"/>
          <p:cNvSpPr/>
          <p:nvPr/>
        </p:nvSpPr>
        <p:spPr>
          <a:xfrm rot="5400000">
            <a:off x="406350" y="2789575"/>
            <a:ext cx="780000" cy="585300"/>
          </a:xfrm>
          <a:prstGeom prst="triangle">
            <a:avLst>
              <a:gd fmla="val 50000" name="adj"/>
            </a:avLst>
          </a:pr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33"/>
          <p:cNvSpPr txBox="1"/>
          <p:nvPr/>
        </p:nvSpPr>
        <p:spPr>
          <a:xfrm rot="1237">
            <a:off x="1398150" y="3472673"/>
            <a:ext cx="2500500" cy="2786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300"/>
              <a:t>Oct. 7, 2021 - Oct. 21, 2021</a:t>
            </a:r>
            <a:endParaRPr sz="1300"/>
          </a:p>
          <a:p>
            <a:pPr indent="0" lvl="0" marL="0" rtl="0" algn="l">
              <a:spcBef>
                <a:spcPts val="0"/>
              </a:spcBef>
              <a:spcAft>
                <a:spcPts val="0"/>
              </a:spcAft>
              <a:buNone/>
            </a:pPr>
            <a:r>
              <a:t/>
            </a:r>
            <a:endParaRPr sz="1300"/>
          </a:p>
          <a:p>
            <a:pPr indent="0" lvl="0" marL="0" rtl="0" algn="l">
              <a:spcBef>
                <a:spcPts val="0"/>
              </a:spcBef>
              <a:spcAft>
                <a:spcPts val="0"/>
              </a:spcAft>
              <a:buNone/>
            </a:pPr>
            <a:r>
              <a:rPr lang="en-US" sz="1300"/>
              <a:t>Initial builds of client</a:t>
            </a:r>
            <a:endParaRPr sz="1300"/>
          </a:p>
          <a:p>
            <a:pPr indent="0" lvl="0" marL="0" rtl="0" algn="l">
              <a:spcBef>
                <a:spcPts val="0"/>
              </a:spcBef>
              <a:spcAft>
                <a:spcPts val="0"/>
              </a:spcAft>
              <a:buNone/>
            </a:pPr>
            <a:r>
              <a:t/>
            </a:r>
            <a:endParaRPr sz="1300"/>
          </a:p>
          <a:p>
            <a:pPr indent="0" lvl="0" marL="0" rtl="0" algn="l">
              <a:spcBef>
                <a:spcPts val="0"/>
              </a:spcBef>
              <a:spcAft>
                <a:spcPts val="0"/>
              </a:spcAft>
              <a:buNone/>
            </a:pPr>
            <a:r>
              <a:rPr lang="en-US" sz="1300"/>
              <a:t>Login roles defined; student should be able to log in via the client.</a:t>
            </a:r>
            <a:endParaRPr sz="1300"/>
          </a:p>
          <a:p>
            <a:pPr indent="0" lvl="0" marL="0" rtl="0" algn="l">
              <a:spcBef>
                <a:spcPts val="0"/>
              </a:spcBef>
              <a:spcAft>
                <a:spcPts val="0"/>
              </a:spcAft>
              <a:buNone/>
            </a:pPr>
            <a:r>
              <a:t/>
            </a:r>
            <a:endParaRPr sz="1300"/>
          </a:p>
          <a:p>
            <a:pPr indent="0" lvl="0" marL="0" rtl="0" algn="l">
              <a:spcBef>
                <a:spcPts val="0"/>
              </a:spcBef>
              <a:spcAft>
                <a:spcPts val="0"/>
              </a:spcAft>
              <a:buNone/>
            </a:pPr>
            <a:r>
              <a:rPr lang="en-US" sz="1300"/>
              <a:t>Details saved in DB via the API.</a:t>
            </a:r>
            <a:endParaRPr sz="1300"/>
          </a:p>
          <a:p>
            <a:pPr indent="0" lvl="0" marL="0" rtl="0" algn="l">
              <a:spcBef>
                <a:spcPts val="0"/>
              </a:spcBef>
              <a:spcAft>
                <a:spcPts val="0"/>
              </a:spcAft>
              <a:buNone/>
            </a:pPr>
            <a:r>
              <a:t/>
            </a:r>
            <a:endParaRPr sz="1300"/>
          </a:p>
          <a:p>
            <a:pPr indent="0" lvl="0" marL="0" rtl="0" algn="l">
              <a:spcBef>
                <a:spcPts val="0"/>
              </a:spcBef>
              <a:spcAft>
                <a:spcPts val="0"/>
              </a:spcAft>
              <a:buNone/>
            </a:pPr>
            <a:r>
              <a:rPr lang="en-US" sz="1300"/>
              <a:t>Dev tools should be configured and setup</a:t>
            </a:r>
            <a:endParaRPr sz="1300"/>
          </a:p>
        </p:txBody>
      </p:sp>
      <p:sp>
        <p:nvSpPr>
          <p:cNvPr id="342" name="Google Shape;342;p33"/>
          <p:cNvSpPr txBox="1"/>
          <p:nvPr/>
        </p:nvSpPr>
        <p:spPr>
          <a:xfrm>
            <a:off x="2312238" y="2789725"/>
            <a:ext cx="6723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600"/>
              <a:t>1</a:t>
            </a:r>
            <a:endParaRPr b="1" sz="2600"/>
          </a:p>
        </p:txBody>
      </p:sp>
      <p:sp>
        <p:nvSpPr>
          <p:cNvPr id="343" name="Google Shape;343;p33"/>
          <p:cNvSpPr txBox="1"/>
          <p:nvPr/>
        </p:nvSpPr>
        <p:spPr>
          <a:xfrm>
            <a:off x="4582580" y="2778893"/>
            <a:ext cx="6723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600"/>
              <a:t>2</a:t>
            </a:r>
            <a:endParaRPr b="1" sz="2600"/>
          </a:p>
        </p:txBody>
      </p:sp>
      <p:sp>
        <p:nvSpPr>
          <p:cNvPr id="344" name="Google Shape;344;p33"/>
          <p:cNvSpPr txBox="1"/>
          <p:nvPr/>
        </p:nvSpPr>
        <p:spPr>
          <a:xfrm>
            <a:off x="11202399" y="2789725"/>
            <a:ext cx="6723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600"/>
              <a:t>5</a:t>
            </a:r>
            <a:endParaRPr b="1" sz="2600"/>
          </a:p>
        </p:txBody>
      </p:sp>
      <p:sp>
        <p:nvSpPr>
          <p:cNvPr id="345" name="Google Shape;345;p33"/>
          <p:cNvSpPr txBox="1"/>
          <p:nvPr/>
        </p:nvSpPr>
        <p:spPr>
          <a:xfrm>
            <a:off x="9052830" y="2780369"/>
            <a:ext cx="6723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600"/>
              <a:t>4</a:t>
            </a:r>
            <a:endParaRPr b="1" sz="2600"/>
          </a:p>
        </p:txBody>
      </p:sp>
      <p:sp>
        <p:nvSpPr>
          <p:cNvPr id="346" name="Google Shape;346;p33"/>
          <p:cNvSpPr txBox="1"/>
          <p:nvPr/>
        </p:nvSpPr>
        <p:spPr>
          <a:xfrm>
            <a:off x="6770925" y="2789725"/>
            <a:ext cx="6723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600"/>
              <a:t>3</a:t>
            </a:r>
            <a:endParaRPr b="1" sz="2600"/>
          </a:p>
        </p:txBody>
      </p:sp>
      <p:sp>
        <p:nvSpPr>
          <p:cNvPr id="347" name="Google Shape;347;p33"/>
          <p:cNvSpPr txBox="1"/>
          <p:nvPr/>
        </p:nvSpPr>
        <p:spPr>
          <a:xfrm>
            <a:off x="3262576" y="1073900"/>
            <a:ext cx="3312300" cy="169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Oct. 22, 2021 - Nov. 5, 2021</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Add authentication to the login roles. Teacher, </a:t>
            </a:r>
            <a:r>
              <a:rPr lang="en-US"/>
              <a:t>student, and school administrator</a:t>
            </a:r>
            <a:r>
              <a:rPr lang="en-US"/>
              <a:t> should be able to login, see their account page, and reset their password, change account details, etc.</a:t>
            </a:r>
            <a:endParaRPr/>
          </a:p>
        </p:txBody>
      </p:sp>
      <p:sp>
        <p:nvSpPr>
          <p:cNvPr id="348" name="Google Shape;348;p33"/>
          <p:cNvSpPr txBox="1"/>
          <p:nvPr/>
        </p:nvSpPr>
        <p:spPr>
          <a:xfrm>
            <a:off x="7611169" y="233062"/>
            <a:ext cx="3423300" cy="255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200"/>
              <a:t>Nov. 21, 2021 -  Dec. 3, 2021</a:t>
            </a:r>
            <a:endParaRPr sz="1200"/>
          </a:p>
          <a:p>
            <a:pPr indent="0" lvl="0" marL="0" rtl="0" algn="l">
              <a:spcBef>
                <a:spcPts val="0"/>
              </a:spcBef>
              <a:spcAft>
                <a:spcPts val="0"/>
              </a:spcAft>
              <a:buNone/>
            </a:pPr>
            <a:r>
              <a:rPr lang="en-US" sz="1200"/>
              <a:t>Teacher should be able to create assignments.</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US" sz="1200"/>
              <a:t>Students should be able to view </a:t>
            </a:r>
            <a:r>
              <a:rPr lang="en-US" sz="1200"/>
              <a:t>assignments</a:t>
            </a:r>
            <a:r>
              <a:rPr lang="en-US" sz="1200"/>
              <a:t> and submit to them before they are due (and not after).</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US" sz="1200"/>
              <a:t>Administrators should be able to view a list of students in a class and their overall grades and a student’s list of classes and their overall grade in each class.</a:t>
            </a:r>
            <a:endParaRPr sz="1200"/>
          </a:p>
          <a:p>
            <a:pPr indent="0" lvl="0" marL="0" rtl="0" algn="l">
              <a:spcBef>
                <a:spcPts val="0"/>
              </a:spcBef>
              <a:spcAft>
                <a:spcPts val="0"/>
              </a:spcAft>
              <a:buNone/>
            </a:pPr>
            <a:r>
              <a:t/>
            </a:r>
            <a:endParaRPr sz="1100"/>
          </a:p>
          <a:p>
            <a:pPr indent="0" lvl="0" marL="0" rtl="0" algn="l">
              <a:spcBef>
                <a:spcPts val="0"/>
              </a:spcBef>
              <a:spcAft>
                <a:spcPts val="0"/>
              </a:spcAft>
              <a:buNone/>
            </a:pPr>
            <a:r>
              <a:t/>
            </a:r>
            <a:endParaRPr sz="1100"/>
          </a:p>
        </p:txBody>
      </p:sp>
      <p:sp>
        <p:nvSpPr>
          <p:cNvPr id="349" name="Google Shape;349;p33"/>
          <p:cNvSpPr txBox="1"/>
          <p:nvPr/>
        </p:nvSpPr>
        <p:spPr>
          <a:xfrm>
            <a:off x="9691550" y="3623600"/>
            <a:ext cx="25005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Dec. 4, 2021 - Dec. 8, 2021</a:t>
            </a:r>
            <a:endParaRPr/>
          </a:p>
          <a:p>
            <a:pPr indent="0" lvl="0" marL="0" rtl="0" algn="l">
              <a:spcBef>
                <a:spcPts val="0"/>
              </a:spcBef>
              <a:spcAft>
                <a:spcPts val="0"/>
              </a:spcAft>
              <a:buNone/>
            </a:pPr>
            <a:r>
              <a:rPr lang="en-US"/>
              <a:t>Teacher should be able to Grade submissions. Students should be able to watch the recording.</a:t>
            </a:r>
            <a:endParaRPr/>
          </a:p>
        </p:txBody>
      </p:sp>
      <p:sp>
        <p:nvSpPr>
          <p:cNvPr id="350" name="Google Shape;350;p33"/>
          <p:cNvSpPr txBox="1"/>
          <p:nvPr/>
        </p:nvSpPr>
        <p:spPr>
          <a:xfrm>
            <a:off x="5634072" y="3549325"/>
            <a:ext cx="2946000" cy="255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US">
                <a:solidFill>
                  <a:schemeClr val="dk1"/>
                </a:solidFill>
              </a:rPr>
              <a:t>Nov. 6, 2021 - Nov. 20, 2021</a:t>
            </a: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Teacher should be able to </a:t>
            </a:r>
            <a:r>
              <a:rPr lang="en-US">
                <a:solidFill>
                  <a:schemeClr val="dk1"/>
                </a:solidFill>
              </a:rPr>
              <a:t>create classes and add students to the classes via the client.</a:t>
            </a: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Students should be able to see what classes they are in.</a:t>
            </a: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Administrators should be able to see a list of all teachers, create a class and assign teachers and students, and evaluate teacher performance.</a:t>
            </a:r>
            <a:endParaRPr>
              <a:solidFill>
                <a:schemeClr val="dk1"/>
              </a:solidFill>
            </a:endParaRPr>
          </a:p>
        </p:txBody>
      </p:sp>
      <p:sp>
        <p:nvSpPr>
          <p:cNvPr id="351" name="Google Shape;351;p33"/>
          <p:cNvSpPr txBox="1"/>
          <p:nvPr/>
        </p:nvSpPr>
        <p:spPr>
          <a:xfrm>
            <a:off x="415604" y="6426013"/>
            <a:ext cx="6818400" cy="3651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None/>
            </a:pPr>
            <a:r>
              <a:rPr lang="en-US">
                <a:solidFill>
                  <a:schemeClr val="lt1"/>
                </a:solidFill>
              </a:rPr>
              <a:t>FINAL PROTOTYPE PRESENTATION</a:t>
            </a:r>
            <a:endParaRPr>
              <a:solidFill>
                <a:schemeClr val="lt1"/>
              </a:solidFill>
            </a:endParaRPr>
          </a:p>
        </p:txBody>
      </p:sp>
      <p:sp>
        <p:nvSpPr>
          <p:cNvPr id="352" name="Google Shape;352;p33"/>
          <p:cNvSpPr txBox="1"/>
          <p:nvPr/>
        </p:nvSpPr>
        <p:spPr>
          <a:xfrm>
            <a:off x="8232051" y="6446838"/>
            <a:ext cx="2584800" cy="365100"/>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r>
              <a:rPr lang="en-US">
                <a:solidFill>
                  <a:schemeClr val="lt1"/>
                </a:solidFill>
              </a:rPr>
              <a:t>12/8/21</a:t>
            </a:r>
            <a:endParaRPr>
              <a:solidFill>
                <a:schemeClr val="lt1"/>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34"/>
          <p:cNvSpPr txBox="1"/>
          <p:nvPr/>
        </p:nvSpPr>
        <p:spPr>
          <a:xfrm>
            <a:off x="0" y="6336750"/>
            <a:ext cx="12192000" cy="585300"/>
          </a:xfrm>
          <a:prstGeom prst="rect">
            <a:avLst/>
          </a:prstGeom>
          <a:solidFill>
            <a:srgbClr val="262626"/>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34"/>
          <p:cNvSpPr txBox="1"/>
          <p:nvPr>
            <p:ph idx="12" type="sldNum"/>
          </p:nvPr>
        </p:nvSpPr>
        <p:spPr>
          <a:xfrm>
            <a:off x="10993582" y="6446838"/>
            <a:ext cx="780000" cy="365100"/>
          </a:xfrm>
          <a:prstGeom prst="rect">
            <a:avLst/>
          </a:prstGeom>
          <a:noFill/>
          <a:ln>
            <a:noFill/>
          </a:ln>
          <a:effectLst>
            <a:reflection blurRad="0" dir="5400000" dist="38100" endA="0" fadeDir="5400012" kx="0" rotWithShape="0" algn="bl" stPos="0" sy="-100000" ky="0"/>
          </a:effectLst>
        </p:spPr>
        <p:txBody>
          <a:bodyPr anchorCtr="0" anchor="ctr" bIns="45700" lIns="91425" spcFirstLastPara="1" rIns="91425" wrap="square" tIns="45700">
            <a:normAutofit/>
          </a:bodyPr>
          <a:lstStyle/>
          <a:p>
            <a:pPr indent="0" lvl="0" marL="0" rtl="0" algn="l">
              <a:spcBef>
                <a:spcPts val="0"/>
              </a:spcBef>
              <a:spcAft>
                <a:spcPts val="0"/>
              </a:spcAft>
              <a:buClr>
                <a:srgbClr val="000000"/>
              </a:buClr>
              <a:buFont typeface="Arial"/>
              <a:buNone/>
            </a:pPr>
            <a:fld id="{00000000-1234-1234-1234-123412341234}" type="slidenum">
              <a:rPr lang="en-US">
                <a:solidFill>
                  <a:srgbClr val="EFEFEF"/>
                </a:solidFill>
              </a:rPr>
              <a:t>‹#›</a:t>
            </a:fld>
            <a:endParaRPr>
              <a:solidFill>
                <a:srgbClr val="EFEFEF"/>
              </a:solidFill>
            </a:endParaRPr>
          </a:p>
        </p:txBody>
      </p:sp>
      <p:sp>
        <p:nvSpPr>
          <p:cNvPr id="360" name="Google Shape;360;p34"/>
          <p:cNvSpPr txBox="1"/>
          <p:nvPr>
            <p:ph type="title"/>
          </p:nvPr>
        </p:nvSpPr>
        <p:spPr>
          <a:xfrm>
            <a:off x="415650" y="310392"/>
            <a:ext cx="11360700" cy="763500"/>
          </a:xfrm>
          <a:prstGeom prst="rect">
            <a:avLst/>
          </a:prstGeom>
        </p:spPr>
        <p:txBody>
          <a:bodyPr anchorCtr="0" anchor="b" bIns="45700" lIns="91425" spcFirstLastPara="1" rIns="91425" wrap="square" tIns="45700">
            <a:normAutofit/>
          </a:bodyPr>
          <a:lstStyle/>
          <a:p>
            <a:pPr indent="0" lvl="0" marL="0" rtl="0" algn="l">
              <a:spcBef>
                <a:spcPts val="0"/>
              </a:spcBef>
              <a:spcAft>
                <a:spcPts val="0"/>
              </a:spcAft>
              <a:buNone/>
            </a:pPr>
            <a:r>
              <a:rPr lang="en-US"/>
              <a:t>Agile Sprints - Back End</a:t>
            </a:r>
            <a:endParaRPr/>
          </a:p>
        </p:txBody>
      </p:sp>
      <p:sp>
        <p:nvSpPr>
          <p:cNvPr id="361" name="Google Shape;361;p34"/>
          <p:cNvSpPr/>
          <p:nvPr/>
        </p:nvSpPr>
        <p:spPr>
          <a:xfrm>
            <a:off x="503700" y="2899675"/>
            <a:ext cx="11184600" cy="365100"/>
          </a:xfrm>
          <a:prstGeom prst="rect">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34"/>
          <p:cNvSpPr/>
          <p:nvPr/>
        </p:nvSpPr>
        <p:spPr>
          <a:xfrm>
            <a:off x="2123825" y="2700475"/>
            <a:ext cx="780000" cy="763500"/>
          </a:xfrm>
          <a:prstGeom prst="ellipse">
            <a:avLst/>
          </a:pr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34"/>
          <p:cNvSpPr/>
          <p:nvPr/>
        </p:nvSpPr>
        <p:spPr>
          <a:xfrm>
            <a:off x="6568813" y="2700475"/>
            <a:ext cx="780000" cy="763500"/>
          </a:xfrm>
          <a:prstGeom prst="ellipse">
            <a:avLst/>
          </a:pr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34"/>
          <p:cNvSpPr/>
          <p:nvPr/>
        </p:nvSpPr>
        <p:spPr>
          <a:xfrm>
            <a:off x="10993575" y="2700475"/>
            <a:ext cx="780000" cy="763500"/>
          </a:xfrm>
          <a:prstGeom prst="ellipse">
            <a:avLst/>
          </a:pr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34"/>
          <p:cNvSpPr/>
          <p:nvPr/>
        </p:nvSpPr>
        <p:spPr>
          <a:xfrm>
            <a:off x="4360163" y="2700475"/>
            <a:ext cx="780000" cy="763500"/>
          </a:xfrm>
          <a:prstGeom prst="ellipse">
            <a:avLst/>
          </a:pr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34"/>
          <p:cNvSpPr/>
          <p:nvPr/>
        </p:nvSpPr>
        <p:spPr>
          <a:xfrm>
            <a:off x="8853650" y="2700475"/>
            <a:ext cx="780000" cy="763500"/>
          </a:xfrm>
          <a:prstGeom prst="ellipse">
            <a:avLst/>
          </a:pr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34"/>
          <p:cNvSpPr/>
          <p:nvPr/>
        </p:nvSpPr>
        <p:spPr>
          <a:xfrm rot="5400000">
            <a:off x="406350" y="2789575"/>
            <a:ext cx="780000" cy="585300"/>
          </a:xfrm>
          <a:prstGeom prst="triangle">
            <a:avLst>
              <a:gd fmla="val 50000" name="adj"/>
            </a:avLst>
          </a:pr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34"/>
          <p:cNvSpPr txBox="1"/>
          <p:nvPr/>
        </p:nvSpPr>
        <p:spPr>
          <a:xfrm rot="1400">
            <a:off x="1263575" y="3499825"/>
            <a:ext cx="2946000" cy="2493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US" sz="1500">
                <a:solidFill>
                  <a:schemeClr val="dk1"/>
                </a:solidFill>
              </a:rPr>
              <a:t>Oct. 7, 2021 - Oct. 21, 2021</a:t>
            </a:r>
            <a:endParaRPr sz="1500"/>
          </a:p>
          <a:p>
            <a:pPr indent="0" lvl="0" marL="0" rtl="0" algn="l">
              <a:spcBef>
                <a:spcPts val="0"/>
              </a:spcBef>
              <a:spcAft>
                <a:spcPts val="0"/>
              </a:spcAft>
              <a:buNone/>
            </a:pPr>
            <a:r>
              <a:t/>
            </a:r>
            <a:endParaRPr sz="1500"/>
          </a:p>
          <a:p>
            <a:pPr indent="0" lvl="0" marL="0" rtl="0" algn="l">
              <a:spcBef>
                <a:spcPts val="0"/>
              </a:spcBef>
              <a:spcAft>
                <a:spcPts val="0"/>
              </a:spcAft>
              <a:buNone/>
            </a:pPr>
            <a:r>
              <a:rPr lang="en-US" sz="1500"/>
              <a:t>Created the API Proposal v1. This defined functionality, contracts, and everything the client side should expect, as well as what routes they will be able to call. This allows for simultaneous development of both sides.</a:t>
            </a:r>
            <a:endParaRPr sz="1500"/>
          </a:p>
        </p:txBody>
      </p:sp>
      <p:sp>
        <p:nvSpPr>
          <p:cNvPr id="369" name="Google Shape;369;p34"/>
          <p:cNvSpPr txBox="1"/>
          <p:nvPr/>
        </p:nvSpPr>
        <p:spPr>
          <a:xfrm>
            <a:off x="2312238" y="2789725"/>
            <a:ext cx="6723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600"/>
              <a:t>1</a:t>
            </a:r>
            <a:endParaRPr b="1" sz="2600"/>
          </a:p>
        </p:txBody>
      </p:sp>
      <p:sp>
        <p:nvSpPr>
          <p:cNvPr id="370" name="Google Shape;370;p34"/>
          <p:cNvSpPr txBox="1"/>
          <p:nvPr/>
        </p:nvSpPr>
        <p:spPr>
          <a:xfrm>
            <a:off x="4582580" y="2778893"/>
            <a:ext cx="6723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600"/>
              <a:t>2</a:t>
            </a:r>
            <a:endParaRPr b="1" sz="2600"/>
          </a:p>
        </p:txBody>
      </p:sp>
      <p:sp>
        <p:nvSpPr>
          <p:cNvPr id="371" name="Google Shape;371;p34"/>
          <p:cNvSpPr txBox="1"/>
          <p:nvPr/>
        </p:nvSpPr>
        <p:spPr>
          <a:xfrm>
            <a:off x="11202399" y="2789725"/>
            <a:ext cx="6723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600"/>
              <a:t>5</a:t>
            </a:r>
            <a:endParaRPr b="1" sz="2600"/>
          </a:p>
        </p:txBody>
      </p:sp>
      <p:sp>
        <p:nvSpPr>
          <p:cNvPr id="372" name="Google Shape;372;p34"/>
          <p:cNvSpPr txBox="1"/>
          <p:nvPr/>
        </p:nvSpPr>
        <p:spPr>
          <a:xfrm>
            <a:off x="9052830" y="2780369"/>
            <a:ext cx="6723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600"/>
              <a:t>4</a:t>
            </a:r>
            <a:endParaRPr b="1" sz="2600"/>
          </a:p>
        </p:txBody>
      </p:sp>
      <p:sp>
        <p:nvSpPr>
          <p:cNvPr id="373" name="Google Shape;373;p34"/>
          <p:cNvSpPr txBox="1"/>
          <p:nvPr/>
        </p:nvSpPr>
        <p:spPr>
          <a:xfrm>
            <a:off x="6770925" y="2789725"/>
            <a:ext cx="6723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600"/>
              <a:t>3</a:t>
            </a:r>
            <a:endParaRPr b="1" sz="2600"/>
          </a:p>
        </p:txBody>
      </p:sp>
      <p:sp>
        <p:nvSpPr>
          <p:cNvPr id="374" name="Google Shape;374;p34"/>
          <p:cNvSpPr txBox="1"/>
          <p:nvPr/>
        </p:nvSpPr>
        <p:spPr>
          <a:xfrm>
            <a:off x="3221588" y="1073900"/>
            <a:ext cx="3312300" cy="169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US">
                <a:solidFill>
                  <a:schemeClr val="dk1"/>
                </a:solidFill>
              </a:rPr>
              <a:t>Oct. 22, 2021 - Nov. 5, 2021</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Add role based login and account creation. This allows an admin to create accounts, and all 3 roles to log in with Basic Auth. Create setup scripts for development.</a:t>
            </a:r>
            <a:endParaRPr/>
          </a:p>
        </p:txBody>
      </p:sp>
      <p:sp>
        <p:nvSpPr>
          <p:cNvPr id="375" name="Google Shape;375;p34"/>
          <p:cNvSpPr txBox="1"/>
          <p:nvPr/>
        </p:nvSpPr>
        <p:spPr>
          <a:xfrm>
            <a:off x="7570275" y="769573"/>
            <a:ext cx="3423300" cy="169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US">
                <a:solidFill>
                  <a:schemeClr val="dk1"/>
                </a:solidFill>
              </a:rPr>
              <a:t>Nov. 21, 2021 -  Dec. 3, 2021</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US"/>
              <a:t>Add submission and list routes. Student should be able to view an assignment and create a submission. The list route will allow the app to access different lists of object based on views.</a:t>
            </a:r>
            <a:endParaRPr/>
          </a:p>
        </p:txBody>
      </p:sp>
      <p:sp>
        <p:nvSpPr>
          <p:cNvPr id="376" name="Google Shape;376;p34"/>
          <p:cNvSpPr txBox="1"/>
          <p:nvPr/>
        </p:nvSpPr>
        <p:spPr>
          <a:xfrm>
            <a:off x="10002650" y="3623600"/>
            <a:ext cx="2189400" cy="255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US">
                <a:solidFill>
                  <a:schemeClr val="dk1"/>
                </a:solidFill>
              </a:rPr>
              <a:t>Dec. 4, 2021 - Dec. 8, 2021</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The teacher should be able to grade assignments. Additionally add other routes as needed, final testing and integration with the client side. Ensure setup script complete.</a:t>
            </a:r>
            <a:endParaRPr/>
          </a:p>
        </p:txBody>
      </p:sp>
      <p:sp>
        <p:nvSpPr>
          <p:cNvPr id="377" name="Google Shape;377;p34"/>
          <p:cNvSpPr txBox="1"/>
          <p:nvPr/>
        </p:nvSpPr>
        <p:spPr>
          <a:xfrm>
            <a:off x="5634072" y="3549325"/>
            <a:ext cx="2946000" cy="1908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US">
                <a:solidFill>
                  <a:schemeClr val="dk1"/>
                </a:solidFill>
              </a:rPr>
              <a:t>Nov. 6, 2021 - Nov. 20, 2021</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Add assignment and class routes. A </a:t>
            </a:r>
            <a:r>
              <a:rPr lang="en-US">
                <a:solidFill>
                  <a:schemeClr val="dk1"/>
                </a:solidFill>
              </a:rPr>
              <a:t>teacher should be able to create an assignment, and a student should be able to view the assignment. An admin should be able to create and update classes.</a:t>
            </a:r>
            <a:endParaRPr/>
          </a:p>
        </p:txBody>
      </p:sp>
      <p:sp>
        <p:nvSpPr>
          <p:cNvPr id="378" name="Google Shape;378;p34"/>
          <p:cNvSpPr txBox="1"/>
          <p:nvPr/>
        </p:nvSpPr>
        <p:spPr>
          <a:xfrm>
            <a:off x="415604" y="6426013"/>
            <a:ext cx="6818400" cy="3651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None/>
            </a:pPr>
            <a:r>
              <a:rPr lang="en-US">
                <a:solidFill>
                  <a:schemeClr val="lt1"/>
                </a:solidFill>
              </a:rPr>
              <a:t>FINAL PROTOTYPE PRESENTATION</a:t>
            </a:r>
            <a:endParaRPr>
              <a:solidFill>
                <a:schemeClr val="lt1"/>
              </a:solidFill>
            </a:endParaRPr>
          </a:p>
        </p:txBody>
      </p:sp>
      <p:sp>
        <p:nvSpPr>
          <p:cNvPr id="379" name="Google Shape;379;p34"/>
          <p:cNvSpPr txBox="1"/>
          <p:nvPr/>
        </p:nvSpPr>
        <p:spPr>
          <a:xfrm>
            <a:off x="8232051" y="6446838"/>
            <a:ext cx="2584800" cy="365100"/>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r>
              <a:rPr lang="en-US">
                <a:solidFill>
                  <a:schemeClr val="lt1"/>
                </a:solidFill>
              </a:rPr>
              <a:t>12/8/21</a:t>
            </a:r>
            <a:endParaRPr>
              <a:solidFill>
                <a:schemeClr val="lt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pic>
        <p:nvPicPr>
          <p:cNvPr id="90" name="Google Shape;90;p17"/>
          <p:cNvPicPr preferRelativeResize="0"/>
          <p:nvPr/>
        </p:nvPicPr>
        <p:blipFill rotWithShape="1">
          <a:blip r:embed="rId3">
            <a:alphaModFix/>
          </a:blip>
          <a:srcRect b="0" l="0" r="0" t="0"/>
          <a:stretch/>
        </p:blipFill>
        <p:spPr>
          <a:xfrm>
            <a:off x="4947586" y="1356867"/>
            <a:ext cx="2286000" cy="2286000"/>
          </a:xfrm>
          <a:prstGeom prst="roundRect">
            <a:avLst>
              <a:gd fmla="val 16667" name="adj"/>
            </a:avLst>
          </a:prstGeom>
          <a:noFill/>
          <a:ln>
            <a:noFill/>
          </a:ln>
        </p:spPr>
      </p:pic>
      <p:sp>
        <p:nvSpPr>
          <p:cNvPr id="91" name="Google Shape;91;p17"/>
          <p:cNvSpPr txBox="1"/>
          <p:nvPr/>
        </p:nvSpPr>
        <p:spPr>
          <a:xfrm>
            <a:off x="4971513" y="3686975"/>
            <a:ext cx="2286000" cy="1385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200"/>
              <a:t>Travis Bennett</a:t>
            </a:r>
            <a:endParaRPr b="1" sz="1200"/>
          </a:p>
          <a:p>
            <a:pPr indent="0" lvl="0" marL="0" rtl="0" algn="l">
              <a:spcBef>
                <a:spcPts val="0"/>
              </a:spcBef>
              <a:spcAft>
                <a:spcPts val="0"/>
              </a:spcAft>
              <a:buNone/>
            </a:pPr>
            <a:r>
              <a:rPr i="1" lang="en-US" sz="1100"/>
              <a:t>Team Lead - Student App</a:t>
            </a:r>
            <a:endParaRPr i="1" sz="1100"/>
          </a:p>
          <a:p>
            <a:pPr indent="0" lvl="0" marL="0" rtl="0" algn="l">
              <a:spcBef>
                <a:spcPts val="0"/>
              </a:spcBef>
              <a:spcAft>
                <a:spcPts val="0"/>
              </a:spcAft>
              <a:buNone/>
            </a:pPr>
            <a:r>
              <a:t/>
            </a:r>
            <a:endParaRPr sz="1100"/>
          </a:p>
          <a:p>
            <a:pPr indent="0" lvl="0" marL="0" rtl="0" algn="l">
              <a:spcBef>
                <a:spcPts val="0"/>
              </a:spcBef>
              <a:spcAft>
                <a:spcPts val="0"/>
              </a:spcAft>
              <a:buNone/>
            </a:pPr>
            <a:r>
              <a:rPr lang="en-US" sz="1100"/>
              <a:t>Travis Bennett is a computer science senior at ODU. In his free time he enjoys watching sports, and playing games with family.</a:t>
            </a:r>
            <a:endParaRPr sz="1100"/>
          </a:p>
        </p:txBody>
      </p:sp>
      <p:grpSp>
        <p:nvGrpSpPr>
          <p:cNvPr id="92" name="Google Shape;92;p17"/>
          <p:cNvGrpSpPr/>
          <p:nvPr/>
        </p:nvGrpSpPr>
        <p:grpSpPr>
          <a:xfrm>
            <a:off x="935175" y="1356867"/>
            <a:ext cx="2286000" cy="4518008"/>
            <a:chOff x="935175" y="1356867"/>
            <a:chExt cx="2286000" cy="4518008"/>
          </a:xfrm>
        </p:grpSpPr>
        <p:pic>
          <p:nvPicPr>
            <p:cNvPr id="93" name="Google Shape;93;p17"/>
            <p:cNvPicPr preferRelativeResize="0"/>
            <p:nvPr/>
          </p:nvPicPr>
          <p:blipFill rotWithShape="1">
            <a:blip r:embed="rId4">
              <a:alphaModFix/>
            </a:blip>
            <a:srcRect b="0" l="563" r="563" t="0"/>
            <a:stretch/>
          </p:blipFill>
          <p:spPr>
            <a:xfrm>
              <a:off x="935175" y="1356867"/>
              <a:ext cx="2286000" cy="2286000"/>
            </a:xfrm>
            <a:prstGeom prst="roundRect">
              <a:avLst>
                <a:gd fmla="val 16667" name="adj"/>
              </a:avLst>
            </a:prstGeom>
            <a:noFill/>
            <a:ln>
              <a:noFill/>
            </a:ln>
          </p:spPr>
        </p:pic>
        <p:sp>
          <p:nvSpPr>
            <p:cNvPr id="94" name="Google Shape;94;p17"/>
            <p:cNvSpPr txBox="1"/>
            <p:nvPr/>
          </p:nvSpPr>
          <p:spPr>
            <a:xfrm>
              <a:off x="935175" y="3642875"/>
              <a:ext cx="2286000" cy="2232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200"/>
                <a:t>Randy Layne</a:t>
              </a:r>
              <a:endParaRPr b="1" sz="1200"/>
            </a:p>
            <a:p>
              <a:pPr indent="0" lvl="0" marL="0" rtl="0" algn="l">
                <a:spcBef>
                  <a:spcPts val="0"/>
                </a:spcBef>
                <a:spcAft>
                  <a:spcPts val="0"/>
                </a:spcAft>
                <a:buNone/>
              </a:pPr>
              <a:r>
                <a:rPr i="1" lang="en-US" sz="1100"/>
                <a:t>Project Manager</a:t>
              </a:r>
              <a:endParaRPr i="1" sz="1100"/>
            </a:p>
            <a:p>
              <a:pPr indent="0" lvl="0" marL="0" rtl="0" algn="l">
                <a:spcBef>
                  <a:spcPts val="0"/>
                </a:spcBef>
                <a:spcAft>
                  <a:spcPts val="0"/>
                </a:spcAft>
                <a:buNone/>
              </a:pPr>
              <a:r>
                <a:t/>
              </a:r>
              <a:endParaRPr i="1" sz="1100"/>
            </a:p>
            <a:p>
              <a:pPr indent="0" lvl="0" marL="0" rtl="0" algn="l">
                <a:spcBef>
                  <a:spcPts val="0"/>
                </a:spcBef>
                <a:spcAft>
                  <a:spcPts val="0"/>
                </a:spcAft>
                <a:buNone/>
              </a:pPr>
              <a:r>
                <a:rPr lang="en-US" sz="1100"/>
                <a:t>Randy Layne is a linked Bachelor/Master Computer Science student at ODU and a full time Ruby on Rails developer and Snowflake SQL data engineer for Treehouse. Outside of studying and working he enjoys being a single dad of a wonderful 12 year old young lady.</a:t>
              </a:r>
              <a:endParaRPr sz="1100"/>
            </a:p>
          </p:txBody>
        </p:sp>
      </p:grpSp>
      <p:pic>
        <p:nvPicPr>
          <p:cNvPr id="95" name="Google Shape;95;p17"/>
          <p:cNvPicPr preferRelativeResize="0"/>
          <p:nvPr/>
        </p:nvPicPr>
        <p:blipFill>
          <a:blip r:embed="rId5">
            <a:alphaModFix/>
          </a:blip>
          <a:stretch>
            <a:fillRect/>
          </a:stretch>
        </p:blipFill>
        <p:spPr>
          <a:xfrm>
            <a:off x="9007874" y="1402042"/>
            <a:ext cx="2286000" cy="2286000"/>
          </a:xfrm>
          <a:prstGeom prst="roundRect">
            <a:avLst>
              <a:gd fmla="val 16667" name="adj"/>
            </a:avLst>
          </a:prstGeom>
          <a:noFill/>
          <a:ln>
            <a:noFill/>
          </a:ln>
        </p:spPr>
      </p:pic>
      <p:sp>
        <p:nvSpPr>
          <p:cNvPr id="96" name="Google Shape;96;p17"/>
          <p:cNvSpPr txBox="1"/>
          <p:nvPr>
            <p:ph type="title"/>
          </p:nvPr>
        </p:nvSpPr>
        <p:spPr>
          <a:xfrm>
            <a:off x="415600" y="593367"/>
            <a:ext cx="11360700" cy="763500"/>
          </a:xfrm>
          <a:prstGeom prst="rect">
            <a:avLst/>
          </a:prstGeom>
        </p:spPr>
        <p:txBody>
          <a:bodyPr anchorCtr="0" anchor="t" bIns="121900" lIns="121900" spcFirstLastPara="1" rIns="121900" wrap="square" tIns="121900">
            <a:normAutofit fontScale="90000"/>
          </a:bodyPr>
          <a:lstStyle/>
          <a:p>
            <a:pPr indent="0" lvl="0" marL="0" rtl="0" algn="l">
              <a:spcBef>
                <a:spcPts val="0"/>
              </a:spcBef>
              <a:spcAft>
                <a:spcPts val="0"/>
              </a:spcAft>
              <a:buNone/>
            </a:pPr>
            <a:r>
              <a:rPr lang="en-US"/>
              <a:t>Team Members and Biographies</a:t>
            </a:r>
            <a:endParaRPr/>
          </a:p>
        </p:txBody>
      </p:sp>
      <p:sp>
        <p:nvSpPr>
          <p:cNvPr id="97" name="Google Shape;97;p17"/>
          <p:cNvSpPr txBox="1"/>
          <p:nvPr/>
        </p:nvSpPr>
        <p:spPr>
          <a:xfrm>
            <a:off x="415604" y="6381663"/>
            <a:ext cx="6818400" cy="3651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None/>
            </a:pPr>
            <a:r>
              <a:rPr lang="en-US">
                <a:solidFill>
                  <a:srgbClr val="262626"/>
                </a:solidFill>
              </a:rPr>
              <a:t>FINAL PROTOT</a:t>
            </a:r>
            <a:r>
              <a:rPr lang="en-US">
                <a:solidFill>
                  <a:srgbClr val="262626"/>
                </a:solidFill>
              </a:rPr>
              <a:t>Y</a:t>
            </a:r>
            <a:r>
              <a:rPr lang="en-US">
                <a:solidFill>
                  <a:srgbClr val="262626"/>
                </a:solidFill>
              </a:rPr>
              <a:t>PE PRESENTATION</a:t>
            </a:r>
            <a:endParaRPr>
              <a:solidFill>
                <a:srgbClr val="262626"/>
              </a:solidFill>
            </a:endParaRPr>
          </a:p>
        </p:txBody>
      </p:sp>
      <p:sp>
        <p:nvSpPr>
          <p:cNvPr id="98" name="Google Shape;98;p17"/>
          <p:cNvSpPr txBox="1"/>
          <p:nvPr/>
        </p:nvSpPr>
        <p:spPr>
          <a:xfrm>
            <a:off x="8218376" y="6381663"/>
            <a:ext cx="2584800" cy="365100"/>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r>
              <a:rPr lang="en-US">
                <a:solidFill>
                  <a:srgbClr val="262626"/>
                </a:solidFill>
              </a:rPr>
              <a:t>12/8/21</a:t>
            </a:r>
            <a:endParaRPr>
              <a:solidFill>
                <a:srgbClr val="262626"/>
              </a:solidFill>
            </a:endParaRPr>
          </a:p>
        </p:txBody>
      </p:sp>
      <p:sp>
        <p:nvSpPr>
          <p:cNvPr id="99" name="Google Shape;99;p17"/>
          <p:cNvSpPr txBox="1"/>
          <p:nvPr>
            <p:ph idx="12" type="sldNum"/>
          </p:nvPr>
        </p:nvSpPr>
        <p:spPr>
          <a:xfrm>
            <a:off x="11296610" y="6301872"/>
            <a:ext cx="731700" cy="524700"/>
          </a:xfrm>
          <a:prstGeom prst="rect">
            <a:avLst/>
          </a:prstGeom>
        </p:spPr>
        <p:txBody>
          <a:bodyPr anchorCtr="0" anchor="ctr" bIns="121900" lIns="121900" spcFirstLastPara="1" rIns="121900" wrap="square" tIns="121900">
            <a:normAutofit/>
          </a:bodyPr>
          <a:lstStyle/>
          <a:p>
            <a:pPr indent="0" lvl="0" marL="0" rtl="0" algn="r">
              <a:spcBef>
                <a:spcPts val="0"/>
              </a:spcBef>
              <a:spcAft>
                <a:spcPts val="0"/>
              </a:spcAft>
              <a:buNone/>
            </a:pPr>
            <a:fld id="{00000000-1234-1234-1234-123412341234}" type="slidenum">
              <a:rPr lang="en-US">
                <a:solidFill>
                  <a:srgbClr val="262626"/>
                </a:solidFill>
              </a:rPr>
              <a:t>‹#›</a:t>
            </a:fld>
            <a:endParaRPr>
              <a:solidFill>
                <a:srgbClr val="262626"/>
              </a:solidFill>
            </a:endParaRPr>
          </a:p>
        </p:txBody>
      </p:sp>
      <p:sp>
        <p:nvSpPr>
          <p:cNvPr id="100" name="Google Shape;100;p17"/>
          <p:cNvSpPr txBox="1"/>
          <p:nvPr/>
        </p:nvSpPr>
        <p:spPr>
          <a:xfrm>
            <a:off x="9031800" y="3732150"/>
            <a:ext cx="2286000" cy="1723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200"/>
              <a:t>Grant Ralls</a:t>
            </a:r>
            <a:endParaRPr sz="1200"/>
          </a:p>
          <a:p>
            <a:pPr indent="0" lvl="0" marL="0" rtl="0" algn="l">
              <a:spcBef>
                <a:spcPts val="0"/>
              </a:spcBef>
              <a:spcAft>
                <a:spcPts val="0"/>
              </a:spcAft>
              <a:buNone/>
            </a:pPr>
            <a:r>
              <a:rPr i="1" lang="en-US" sz="1100"/>
              <a:t>Team Lead - Teacher App</a:t>
            </a:r>
            <a:endParaRPr i="1" sz="1100"/>
          </a:p>
          <a:p>
            <a:pPr indent="0" lvl="0" marL="0" rtl="0" algn="l">
              <a:spcBef>
                <a:spcPts val="0"/>
              </a:spcBef>
              <a:spcAft>
                <a:spcPts val="0"/>
              </a:spcAft>
              <a:buNone/>
            </a:pPr>
            <a:r>
              <a:t/>
            </a:r>
            <a:endParaRPr sz="1100"/>
          </a:p>
          <a:p>
            <a:pPr indent="0" lvl="0" marL="0" rtl="0" algn="l">
              <a:spcBef>
                <a:spcPts val="0"/>
              </a:spcBef>
              <a:spcAft>
                <a:spcPts val="0"/>
              </a:spcAft>
              <a:buNone/>
            </a:pPr>
            <a:r>
              <a:rPr lang="en-US" sz="1100"/>
              <a:t>Grant Ralls is a Computer Science student at Old Dominion University and Software Engineer for Ferguson Enterprises. Outside of technology he enjoys reading and listening to music.</a:t>
            </a:r>
            <a:endParaRPr sz="11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p35"/>
          <p:cNvSpPr txBox="1"/>
          <p:nvPr>
            <p:ph type="title"/>
          </p:nvPr>
        </p:nvSpPr>
        <p:spPr>
          <a:xfrm>
            <a:off x="56600" y="0"/>
            <a:ext cx="8202300" cy="915900"/>
          </a:xfrm>
          <a:prstGeom prst="rect">
            <a:avLst/>
          </a:prstGeom>
        </p:spPr>
        <p:txBody>
          <a:bodyPr anchorCtr="0" anchor="t" bIns="121900" lIns="121900" spcFirstLastPara="1" rIns="121900" wrap="square" tIns="121900">
            <a:normAutofit/>
          </a:bodyPr>
          <a:lstStyle/>
          <a:p>
            <a:pPr indent="0" lvl="0" marL="0" rtl="0" algn="l">
              <a:spcBef>
                <a:spcPts val="0"/>
              </a:spcBef>
              <a:spcAft>
                <a:spcPts val="0"/>
              </a:spcAft>
              <a:buNone/>
            </a:pPr>
            <a:r>
              <a:rPr lang="en-US" sz="2200"/>
              <a:t>Risk Matrix: Customer &amp; Legal      </a:t>
            </a:r>
            <a:r>
              <a:rPr lang="en-US" sz="1500"/>
              <a:t>Key: implemented mitigations =&gt;</a:t>
            </a:r>
            <a:endParaRPr sz="1500"/>
          </a:p>
        </p:txBody>
      </p:sp>
      <p:sp>
        <p:nvSpPr>
          <p:cNvPr id="386" name="Google Shape;386;p35"/>
          <p:cNvSpPr txBox="1"/>
          <p:nvPr/>
        </p:nvSpPr>
        <p:spPr>
          <a:xfrm>
            <a:off x="0" y="6336750"/>
            <a:ext cx="12192000" cy="585300"/>
          </a:xfrm>
          <a:prstGeom prst="rect">
            <a:avLst/>
          </a:prstGeom>
          <a:solidFill>
            <a:srgbClr val="262626"/>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35"/>
          <p:cNvSpPr txBox="1"/>
          <p:nvPr>
            <p:ph idx="12" type="sldNum"/>
          </p:nvPr>
        </p:nvSpPr>
        <p:spPr>
          <a:xfrm>
            <a:off x="10993582" y="6446838"/>
            <a:ext cx="780000" cy="365100"/>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a:solidFill>
                  <a:srgbClr val="EFEFEF"/>
                </a:solidFill>
              </a:rPr>
              <a:t>‹#›</a:t>
            </a:fld>
            <a:endParaRPr>
              <a:solidFill>
                <a:srgbClr val="EFEFEF"/>
              </a:solidFill>
            </a:endParaRPr>
          </a:p>
        </p:txBody>
      </p:sp>
      <p:sp>
        <p:nvSpPr>
          <p:cNvPr id="388" name="Google Shape;388;p35"/>
          <p:cNvSpPr txBox="1"/>
          <p:nvPr/>
        </p:nvSpPr>
        <p:spPr>
          <a:xfrm>
            <a:off x="425029" y="6446838"/>
            <a:ext cx="6818400" cy="3651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None/>
            </a:pPr>
            <a:r>
              <a:rPr lang="en-US">
                <a:solidFill>
                  <a:schemeClr val="lt1"/>
                </a:solidFill>
              </a:rPr>
              <a:t>FINAL PROTOTYPE PRESENTATION</a:t>
            </a:r>
            <a:endParaRPr>
              <a:solidFill>
                <a:schemeClr val="lt1"/>
              </a:solidFill>
            </a:endParaRPr>
          </a:p>
        </p:txBody>
      </p:sp>
      <p:sp>
        <p:nvSpPr>
          <p:cNvPr id="389" name="Google Shape;389;p35"/>
          <p:cNvSpPr txBox="1"/>
          <p:nvPr/>
        </p:nvSpPr>
        <p:spPr>
          <a:xfrm>
            <a:off x="8186426" y="6446838"/>
            <a:ext cx="2584800" cy="365100"/>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r>
              <a:rPr lang="en-US">
                <a:solidFill>
                  <a:schemeClr val="lt1"/>
                </a:solidFill>
              </a:rPr>
              <a:t>12/8/21</a:t>
            </a:r>
            <a:endParaRPr>
              <a:solidFill>
                <a:schemeClr val="lt1"/>
              </a:solidFill>
            </a:endParaRPr>
          </a:p>
        </p:txBody>
      </p:sp>
      <p:graphicFrame>
        <p:nvGraphicFramePr>
          <p:cNvPr id="390" name="Google Shape;390;p35"/>
          <p:cNvGraphicFramePr/>
          <p:nvPr/>
        </p:nvGraphicFramePr>
        <p:xfrm>
          <a:off x="3278225" y="524625"/>
          <a:ext cx="3000000" cy="3000000"/>
        </p:xfrm>
        <a:graphic>
          <a:graphicData uri="http://schemas.openxmlformats.org/drawingml/2006/table">
            <a:tbl>
              <a:tblPr>
                <a:noFill/>
                <a:tableStyleId>{435786A1-3F5A-4EAD-8CA1-F0720707A70F}</a:tableStyleId>
              </a:tblPr>
              <a:tblGrid>
                <a:gridCol w="624275"/>
                <a:gridCol w="1508675"/>
                <a:gridCol w="658850"/>
                <a:gridCol w="770700"/>
                <a:gridCol w="5121550"/>
              </a:tblGrid>
              <a:tr h="537175">
                <a:tc>
                  <a:txBody>
                    <a:bodyPr/>
                    <a:lstStyle/>
                    <a:p>
                      <a:pPr indent="0" lvl="0" marL="0" rtl="0" algn="ctr">
                        <a:spcBef>
                          <a:spcPts val="0"/>
                        </a:spcBef>
                        <a:spcAft>
                          <a:spcPts val="0"/>
                        </a:spcAft>
                        <a:buNone/>
                      </a:pPr>
                      <a:r>
                        <a:rPr lang="en-US" sz="1000">
                          <a:latin typeface="Times New Roman"/>
                          <a:ea typeface="Times New Roman"/>
                          <a:cs typeface="Times New Roman"/>
                          <a:sym typeface="Times New Roman"/>
                        </a:rPr>
                        <a:t>Risk ID</a:t>
                      </a:r>
                      <a:endParaRPr sz="1000">
                        <a:latin typeface="Times New Roman"/>
                        <a:ea typeface="Times New Roman"/>
                        <a:cs typeface="Times New Roman"/>
                        <a:sym typeface="Times New Roman"/>
                      </a:endParaRPr>
                    </a:p>
                  </a:txBody>
                  <a:tcPr marT="91425" marB="91425" marR="91425" marL="91425"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rgbClr val="6FA8DC"/>
                    </a:solidFill>
                  </a:tcPr>
                </a:tc>
                <a:tc>
                  <a:txBody>
                    <a:bodyPr/>
                    <a:lstStyle/>
                    <a:p>
                      <a:pPr indent="0" lvl="0" marL="0" rtl="0" algn="ctr">
                        <a:spcBef>
                          <a:spcPts val="0"/>
                        </a:spcBef>
                        <a:spcAft>
                          <a:spcPts val="0"/>
                        </a:spcAft>
                        <a:buNone/>
                      </a:pPr>
                      <a:r>
                        <a:rPr lang="en-US" sz="1000">
                          <a:latin typeface="Times New Roman"/>
                          <a:ea typeface="Times New Roman"/>
                          <a:cs typeface="Times New Roman"/>
                          <a:sym typeface="Times New Roman"/>
                        </a:rPr>
                        <a:t>Title</a:t>
                      </a:r>
                      <a:endParaRPr sz="1000">
                        <a:latin typeface="Times New Roman"/>
                        <a:ea typeface="Times New Roman"/>
                        <a:cs typeface="Times New Roman"/>
                        <a:sym typeface="Times New Roman"/>
                      </a:endParaRPr>
                    </a:p>
                  </a:txBody>
                  <a:tcPr marT="91425" marB="91425" marR="91425" marL="91425"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rgbClr val="6FA8DC"/>
                    </a:solidFill>
                  </a:tcPr>
                </a:tc>
                <a:tc>
                  <a:txBody>
                    <a:bodyPr/>
                    <a:lstStyle/>
                    <a:p>
                      <a:pPr indent="0" lvl="0" marL="0" rtl="0" algn="ctr">
                        <a:spcBef>
                          <a:spcPts val="0"/>
                        </a:spcBef>
                        <a:spcAft>
                          <a:spcPts val="0"/>
                        </a:spcAft>
                        <a:buNone/>
                      </a:pPr>
                      <a:r>
                        <a:rPr lang="en-US" sz="1000">
                          <a:latin typeface="Times New Roman"/>
                          <a:ea typeface="Times New Roman"/>
                          <a:cs typeface="Times New Roman"/>
                          <a:sym typeface="Times New Roman"/>
                        </a:rPr>
                        <a:t>Impact</a:t>
                      </a:r>
                      <a:endParaRPr sz="1000">
                        <a:latin typeface="Times New Roman"/>
                        <a:ea typeface="Times New Roman"/>
                        <a:cs typeface="Times New Roman"/>
                        <a:sym typeface="Times New Roman"/>
                      </a:endParaRPr>
                    </a:p>
                  </a:txBody>
                  <a:tcPr marT="91425" marB="91425" marR="91425" marL="91425"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rgbClr val="6FA8DC"/>
                    </a:solidFill>
                  </a:tcPr>
                </a:tc>
                <a:tc>
                  <a:txBody>
                    <a:bodyPr/>
                    <a:lstStyle/>
                    <a:p>
                      <a:pPr indent="0" lvl="0" marL="0" rtl="0" algn="ctr">
                        <a:spcBef>
                          <a:spcPts val="0"/>
                        </a:spcBef>
                        <a:spcAft>
                          <a:spcPts val="0"/>
                        </a:spcAft>
                        <a:buNone/>
                      </a:pPr>
                      <a:r>
                        <a:rPr lang="en-US" sz="1000">
                          <a:latin typeface="Times New Roman"/>
                          <a:ea typeface="Times New Roman"/>
                          <a:cs typeface="Times New Roman"/>
                          <a:sym typeface="Times New Roman"/>
                        </a:rPr>
                        <a:t>Probability</a:t>
                      </a:r>
                      <a:endParaRPr sz="1000">
                        <a:latin typeface="Times New Roman"/>
                        <a:ea typeface="Times New Roman"/>
                        <a:cs typeface="Times New Roman"/>
                        <a:sym typeface="Times New Roman"/>
                      </a:endParaRPr>
                    </a:p>
                  </a:txBody>
                  <a:tcPr marT="91425" marB="91425" marR="91425" marL="91425"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rgbClr val="6FA8DC"/>
                    </a:solidFill>
                  </a:tcPr>
                </a:tc>
                <a:tc>
                  <a:txBody>
                    <a:bodyPr/>
                    <a:lstStyle/>
                    <a:p>
                      <a:pPr indent="0" lvl="0" marL="0" rtl="0" algn="ctr">
                        <a:spcBef>
                          <a:spcPts val="0"/>
                        </a:spcBef>
                        <a:spcAft>
                          <a:spcPts val="0"/>
                        </a:spcAft>
                        <a:buNone/>
                      </a:pPr>
                      <a:r>
                        <a:rPr lang="en-US" sz="1000">
                          <a:latin typeface="Times New Roman"/>
                          <a:ea typeface="Times New Roman"/>
                          <a:cs typeface="Times New Roman"/>
                          <a:sym typeface="Times New Roman"/>
                        </a:rPr>
                        <a:t>Mitigation</a:t>
                      </a:r>
                      <a:endParaRPr sz="1000">
                        <a:latin typeface="Times New Roman"/>
                        <a:ea typeface="Times New Roman"/>
                        <a:cs typeface="Times New Roman"/>
                        <a:sym typeface="Times New Roman"/>
                      </a:endParaRPr>
                    </a:p>
                  </a:txBody>
                  <a:tcPr marT="91425" marB="91425" marR="91425" marL="91425"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rgbClr val="6FA8DC"/>
                    </a:solidFill>
                  </a:tcPr>
                </a:tc>
              </a:tr>
              <a:tr h="743500">
                <a:tc>
                  <a:txBody>
                    <a:bodyPr/>
                    <a:lstStyle/>
                    <a:p>
                      <a:pPr indent="0" lvl="0" marL="0" rtl="0" algn="ctr">
                        <a:spcBef>
                          <a:spcPts val="0"/>
                        </a:spcBef>
                        <a:spcAft>
                          <a:spcPts val="0"/>
                        </a:spcAft>
                        <a:buNone/>
                      </a:pPr>
                      <a:r>
                        <a:rPr lang="en-US" sz="1000">
                          <a:latin typeface="Times New Roman"/>
                          <a:ea typeface="Times New Roman"/>
                          <a:cs typeface="Times New Roman"/>
                          <a:sym typeface="Times New Roman"/>
                        </a:rPr>
                        <a:t>C1</a:t>
                      </a:r>
                      <a:endParaRPr sz="1000">
                        <a:latin typeface="Times New Roman"/>
                        <a:ea typeface="Times New Roman"/>
                        <a:cs typeface="Times New Roman"/>
                        <a:sym typeface="Times New Roman"/>
                      </a:endParaRPr>
                    </a:p>
                  </a:txBody>
                  <a:tcPr marT="91425" marB="91425" marR="91425" marL="91425"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US" sz="1000">
                          <a:latin typeface="Times New Roman"/>
                          <a:ea typeface="Times New Roman"/>
                          <a:cs typeface="Times New Roman"/>
                          <a:sym typeface="Times New Roman"/>
                        </a:rPr>
                        <a:t>Student Privacy</a:t>
                      </a:r>
                      <a:endParaRPr sz="1000">
                        <a:latin typeface="Times New Roman"/>
                        <a:ea typeface="Times New Roman"/>
                        <a:cs typeface="Times New Roman"/>
                        <a:sym typeface="Times New Roman"/>
                      </a:endParaRPr>
                    </a:p>
                  </a:txBody>
                  <a:tcPr marT="91425" marB="91425" marR="91425" marL="91425"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US" sz="1000">
                          <a:latin typeface="Times New Roman"/>
                          <a:ea typeface="Times New Roman"/>
                          <a:cs typeface="Times New Roman"/>
                          <a:sym typeface="Times New Roman"/>
                        </a:rPr>
                        <a:t>High</a:t>
                      </a:r>
                      <a:endParaRPr sz="1000">
                        <a:latin typeface="Times New Roman"/>
                        <a:ea typeface="Times New Roman"/>
                        <a:cs typeface="Times New Roman"/>
                        <a:sym typeface="Times New Roman"/>
                      </a:endParaRPr>
                    </a:p>
                  </a:txBody>
                  <a:tcPr marT="91425" marB="91425" marR="91425" marL="91425"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US" sz="1000">
                          <a:latin typeface="Times New Roman"/>
                          <a:ea typeface="Times New Roman"/>
                          <a:cs typeface="Times New Roman"/>
                          <a:sym typeface="Times New Roman"/>
                        </a:rPr>
                        <a:t>Low</a:t>
                      </a:r>
                      <a:endParaRPr sz="1000">
                        <a:latin typeface="Times New Roman"/>
                        <a:ea typeface="Times New Roman"/>
                        <a:cs typeface="Times New Roman"/>
                        <a:sym typeface="Times New Roman"/>
                      </a:endParaRPr>
                    </a:p>
                  </a:txBody>
                  <a:tcPr marT="91425" marB="91425" marR="91425" marL="91425"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US" sz="1000">
                          <a:latin typeface="Times New Roman"/>
                          <a:ea typeface="Times New Roman"/>
                          <a:cs typeface="Times New Roman"/>
                          <a:sym typeface="Times New Roman"/>
                        </a:rPr>
                        <a:t>Student data will only be available to the administrators that absolutely need it, and teachers can request permission for student data if needed. Teachers and school administrators will need to go through privacy training to follow FERPA guidelines.</a:t>
                      </a:r>
                      <a:endParaRPr sz="1000">
                        <a:latin typeface="Times New Roman"/>
                        <a:ea typeface="Times New Roman"/>
                        <a:cs typeface="Times New Roman"/>
                        <a:sym typeface="Times New Roman"/>
                      </a:endParaRPr>
                    </a:p>
                  </a:txBody>
                  <a:tcPr marT="91425" marB="91425" marR="91425" marL="91425"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r>
              <a:tr h="620100">
                <a:tc>
                  <a:txBody>
                    <a:bodyPr/>
                    <a:lstStyle/>
                    <a:p>
                      <a:pPr indent="0" lvl="0" marL="0" rtl="0" algn="ctr">
                        <a:spcBef>
                          <a:spcPts val="0"/>
                        </a:spcBef>
                        <a:spcAft>
                          <a:spcPts val="0"/>
                        </a:spcAft>
                        <a:buNone/>
                      </a:pPr>
                      <a:r>
                        <a:rPr lang="en-US" sz="1000">
                          <a:latin typeface="Times New Roman"/>
                          <a:ea typeface="Times New Roman"/>
                          <a:cs typeface="Times New Roman"/>
                          <a:sym typeface="Times New Roman"/>
                        </a:rPr>
                        <a:t>C2</a:t>
                      </a:r>
                      <a:endParaRPr sz="1000">
                        <a:latin typeface="Times New Roman"/>
                        <a:ea typeface="Times New Roman"/>
                        <a:cs typeface="Times New Roman"/>
                        <a:sym typeface="Times New Roman"/>
                      </a:endParaRPr>
                    </a:p>
                  </a:txBody>
                  <a:tcPr marT="91425" marB="91425" marR="91425" marL="91425"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US" sz="1000">
                          <a:latin typeface="Times New Roman"/>
                          <a:ea typeface="Times New Roman"/>
                          <a:cs typeface="Times New Roman"/>
                          <a:sym typeface="Times New Roman"/>
                        </a:rPr>
                        <a:t>Teacher Privacy</a:t>
                      </a:r>
                      <a:endParaRPr sz="1000">
                        <a:latin typeface="Times New Roman"/>
                        <a:ea typeface="Times New Roman"/>
                        <a:cs typeface="Times New Roman"/>
                        <a:sym typeface="Times New Roman"/>
                      </a:endParaRPr>
                    </a:p>
                  </a:txBody>
                  <a:tcPr marT="91425" marB="91425" marR="91425" marL="91425"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US" sz="1000">
                          <a:latin typeface="Times New Roman"/>
                          <a:ea typeface="Times New Roman"/>
                          <a:cs typeface="Times New Roman"/>
                          <a:sym typeface="Times New Roman"/>
                        </a:rPr>
                        <a:t>High</a:t>
                      </a:r>
                      <a:endParaRPr sz="1000">
                        <a:latin typeface="Times New Roman"/>
                        <a:ea typeface="Times New Roman"/>
                        <a:cs typeface="Times New Roman"/>
                        <a:sym typeface="Times New Roman"/>
                      </a:endParaRPr>
                    </a:p>
                  </a:txBody>
                  <a:tcPr marT="91425" marB="91425" marR="91425" marL="91425"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US" sz="1000">
                          <a:latin typeface="Times New Roman"/>
                          <a:ea typeface="Times New Roman"/>
                          <a:cs typeface="Times New Roman"/>
                          <a:sym typeface="Times New Roman"/>
                        </a:rPr>
                        <a:t>Low</a:t>
                      </a:r>
                      <a:endParaRPr sz="1000">
                        <a:latin typeface="Times New Roman"/>
                        <a:ea typeface="Times New Roman"/>
                        <a:cs typeface="Times New Roman"/>
                        <a:sym typeface="Times New Roman"/>
                      </a:endParaRPr>
                    </a:p>
                  </a:txBody>
                  <a:tcPr marT="91425" marB="91425" marR="91425" marL="91425"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US" sz="1000">
                          <a:latin typeface="Times New Roman"/>
                          <a:ea typeface="Times New Roman"/>
                          <a:cs typeface="Times New Roman"/>
                          <a:sym typeface="Times New Roman"/>
                        </a:rPr>
                        <a:t>Teacher data will only be available to the administrators that absolutely need it, and teachers can request permission for teacher data if needed. Teachers and school administrators will need to go through privacy training, and sign waivers to be recorded during lectures.</a:t>
                      </a:r>
                      <a:endParaRPr sz="1000">
                        <a:latin typeface="Times New Roman"/>
                        <a:ea typeface="Times New Roman"/>
                        <a:cs typeface="Times New Roman"/>
                        <a:sym typeface="Times New Roman"/>
                      </a:endParaRPr>
                    </a:p>
                  </a:txBody>
                  <a:tcPr marT="91425" marB="91425" marR="91425" marL="91425"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r>
              <a:tr h="620100">
                <a:tc>
                  <a:txBody>
                    <a:bodyPr/>
                    <a:lstStyle/>
                    <a:p>
                      <a:pPr indent="0" lvl="0" marL="0" rtl="0" algn="ctr">
                        <a:spcBef>
                          <a:spcPts val="0"/>
                        </a:spcBef>
                        <a:spcAft>
                          <a:spcPts val="0"/>
                        </a:spcAft>
                        <a:buNone/>
                      </a:pPr>
                      <a:r>
                        <a:rPr lang="en-US" sz="1000">
                          <a:latin typeface="Times New Roman"/>
                          <a:ea typeface="Times New Roman"/>
                          <a:cs typeface="Times New Roman"/>
                          <a:sym typeface="Times New Roman"/>
                        </a:rPr>
                        <a:t>C3</a:t>
                      </a:r>
                      <a:endParaRPr sz="1000">
                        <a:latin typeface="Times New Roman"/>
                        <a:ea typeface="Times New Roman"/>
                        <a:cs typeface="Times New Roman"/>
                        <a:sym typeface="Times New Roman"/>
                      </a:endParaRPr>
                    </a:p>
                  </a:txBody>
                  <a:tcPr marT="91425" marB="91425" marR="91425" marL="91425"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US" sz="1000">
                          <a:latin typeface="Times New Roman"/>
                          <a:ea typeface="Times New Roman"/>
                          <a:cs typeface="Times New Roman"/>
                          <a:sym typeface="Times New Roman"/>
                        </a:rPr>
                        <a:t>Missed or Ignored Reminders and Due Dates</a:t>
                      </a:r>
                      <a:endParaRPr sz="1000">
                        <a:latin typeface="Times New Roman"/>
                        <a:ea typeface="Times New Roman"/>
                        <a:cs typeface="Times New Roman"/>
                        <a:sym typeface="Times New Roman"/>
                      </a:endParaRPr>
                    </a:p>
                  </a:txBody>
                  <a:tcPr marT="91425" marB="91425" marR="91425" marL="91425"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US" sz="1000">
                          <a:latin typeface="Times New Roman"/>
                          <a:ea typeface="Times New Roman"/>
                          <a:cs typeface="Times New Roman"/>
                          <a:sym typeface="Times New Roman"/>
                        </a:rPr>
                        <a:t>Low</a:t>
                      </a:r>
                      <a:endParaRPr sz="1000">
                        <a:latin typeface="Times New Roman"/>
                        <a:ea typeface="Times New Roman"/>
                        <a:cs typeface="Times New Roman"/>
                        <a:sym typeface="Times New Roman"/>
                      </a:endParaRPr>
                    </a:p>
                  </a:txBody>
                  <a:tcPr marT="91425" marB="91425" marR="91425" marL="91425"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US" sz="1000">
                          <a:latin typeface="Times New Roman"/>
                          <a:ea typeface="Times New Roman"/>
                          <a:cs typeface="Times New Roman"/>
                          <a:sym typeface="Times New Roman"/>
                        </a:rPr>
                        <a:t>Medium</a:t>
                      </a:r>
                      <a:endParaRPr sz="1000">
                        <a:latin typeface="Times New Roman"/>
                        <a:ea typeface="Times New Roman"/>
                        <a:cs typeface="Times New Roman"/>
                        <a:sym typeface="Times New Roman"/>
                      </a:endParaRPr>
                    </a:p>
                  </a:txBody>
                  <a:tcPr marT="91425" marB="91425" marR="91425" marL="91425"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US" sz="1000">
                          <a:latin typeface="Times New Roman"/>
                          <a:ea typeface="Times New Roman"/>
                          <a:cs typeface="Times New Roman"/>
                          <a:sym typeface="Times New Roman"/>
                        </a:rPr>
                        <a:t>The Inclusive Classroom software can include an 'acknowledge' button that proves a student and/or parent, via email or the UI, has seen an announcement, due date, or other important piece of information.</a:t>
                      </a:r>
                      <a:endParaRPr sz="1000">
                        <a:latin typeface="Times New Roman"/>
                        <a:ea typeface="Times New Roman"/>
                        <a:cs typeface="Times New Roman"/>
                        <a:sym typeface="Times New Roman"/>
                      </a:endParaRPr>
                    </a:p>
                  </a:txBody>
                  <a:tcPr marT="91425" marB="91425" marR="91425" marL="91425"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r>
              <a:tr h="537175">
                <a:tc>
                  <a:txBody>
                    <a:bodyPr/>
                    <a:lstStyle/>
                    <a:p>
                      <a:pPr indent="0" lvl="0" marL="0" rtl="0" algn="ctr">
                        <a:spcBef>
                          <a:spcPts val="0"/>
                        </a:spcBef>
                        <a:spcAft>
                          <a:spcPts val="0"/>
                        </a:spcAft>
                        <a:buNone/>
                      </a:pPr>
                      <a:r>
                        <a:rPr lang="en-US" sz="1000">
                          <a:latin typeface="Times New Roman"/>
                          <a:ea typeface="Times New Roman"/>
                          <a:cs typeface="Times New Roman"/>
                          <a:sym typeface="Times New Roman"/>
                        </a:rPr>
                        <a:t>C4</a:t>
                      </a:r>
                      <a:endParaRPr sz="1000">
                        <a:latin typeface="Times New Roman"/>
                        <a:ea typeface="Times New Roman"/>
                        <a:cs typeface="Times New Roman"/>
                        <a:sym typeface="Times New Roman"/>
                      </a:endParaRPr>
                    </a:p>
                  </a:txBody>
                  <a:tcPr marT="91425" marB="91425" marR="91425" marL="91425"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US" sz="1000">
                          <a:latin typeface="Times New Roman"/>
                          <a:ea typeface="Times New Roman"/>
                          <a:cs typeface="Times New Roman"/>
                          <a:sym typeface="Times New Roman"/>
                        </a:rPr>
                        <a:t>Poor English</a:t>
                      </a:r>
                      <a:endParaRPr sz="1000">
                        <a:latin typeface="Times New Roman"/>
                        <a:ea typeface="Times New Roman"/>
                        <a:cs typeface="Times New Roman"/>
                        <a:sym typeface="Times New Roman"/>
                      </a:endParaRPr>
                    </a:p>
                  </a:txBody>
                  <a:tcPr marT="91425" marB="91425" marR="91425" marL="91425"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US" sz="1000">
                          <a:latin typeface="Times New Roman"/>
                          <a:ea typeface="Times New Roman"/>
                          <a:cs typeface="Times New Roman"/>
                          <a:sym typeface="Times New Roman"/>
                        </a:rPr>
                        <a:t>Very High</a:t>
                      </a:r>
                      <a:endParaRPr sz="1000">
                        <a:latin typeface="Times New Roman"/>
                        <a:ea typeface="Times New Roman"/>
                        <a:cs typeface="Times New Roman"/>
                        <a:sym typeface="Times New Roman"/>
                      </a:endParaRPr>
                    </a:p>
                  </a:txBody>
                  <a:tcPr marT="91425" marB="91425" marR="91425" marL="91425"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US" sz="1000">
                          <a:latin typeface="Times New Roman"/>
                          <a:ea typeface="Times New Roman"/>
                          <a:cs typeface="Times New Roman"/>
                          <a:sym typeface="Times New Roman"/>
                        </a:rPr>
                        <a:t>Very Low</a:t>
                      </a:r>
                      <a:endParaRPr sz="1000">
                        <a:latin typeface="Times New Roman"/>
                        <a:ea typeface="Times New Roman"/>
                        <a:cs typeface="Times New Roman"/>
                        <a:sym typeface="Times New Roman"/>
                      </a:endParaRPr>
                    </a:p>
                  </a:txBody>
                  <a:tcPr marT="91425" marB="91425" marR="91425" marL="91425"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US" sz="1000">
                          <a:latin typeface="Times New Roman"/>
                          <a:ea typeface="Times New Roman"/>
                          <a:cs typeface="Times New Roman"/>
                          <a:sym typeface="Times New Roman"/>
                        </a:rPr>
                        <a:t>Inclusive Classroom will be English only, but for students in ESL, a section of the UI can be translated to their selected language so that they can access ESL support through their language.</a:t>
                      </a:r>
                      <a:endParaRPr sz="1000">
                        <a:latin typeface="Times New Roman"/>
                        <a:ea typeface="Times New Roman"/>
                        <a:cs typeface="Times New Roman"/>
                        <a:sym typeface="Times New Roman"/>
                      </a:endParaRPr>
                    </a:p>
                  </a:txBody>
                  <a:tcPr marT="91425" marB="91425" marR="91425" marL="91425"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r>
              <a:tr h="620100">
                <a:tc>
                  <a:txBody>
                    <a:bodyPr/>
                    <a:lstStyle/>
                    <a:p>
                      <a:pPr indent="0" lvl="0" marL="0" rtl="0" algn="ctr">
                        <a:spcBef>
                          <a:spcPts val="0"/>
                        </a:spcBef>
                        <a:spcAft>
                          <a:spcPts val="0"/>
                        </a:spcAft>
                        <a:buNone/>
                      </a:pPr>
                      <a:r>
                        <a:rPr lang="en-US" sz="1000">
                          <a:latin typeface="Times New Roman"/>
                          <a:ea typeface="Times New Roman"/>
                          <a:cs typeface="Times New Roman"/>
                          <a:sym typeface="Times New Roman"/>
                        </a:rPr>
                        <a:t>L1</a:t>
                      </a:r>
                      <a:endParaRPr sz="1000">
                        <a:latin typeface="Times New Roman"/>
                        <a:ea typeface="Times New Roman"/>
                        <a:cs typeface="Times New Roman"/>
                        <a:sym typeface="Times New Roman"/>
                      </a:endParaRPr>
                    </a:p>
                  </a:txBody>
                  <a:tcPr marT="91425" marB="91425" marR="91425" marL="91425"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US" sz="1000">
                          <a:latin typeface="Times New Roman"/>
                          <a:ea typeface="Times New Roman"/>
                          <a:cs typeface="Times New Roman"/>
                          <a:sym typeface="Times New Roman"/>
                        </a:rPr>
                        <a:t>Children’s Online Privacy Protection Act</a:t>
                      </a:r>
                      <a:endParaRPr sz="1000">
                        <a:latin typeface="Times New Roman"/>
                        <a:ea typeface="Times New Roman"/>
                        <a:cs typeface="Times New Roman"/>
                        <a:sym typeface="Times New Roman"/>
                      </a:endParaRPr>
                    </a:p>
                  </a:txBody>
                  <a:tcPr marT="91425" marB="91425" marR="91425" marL="91425"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US" sz="1000">
                          <a:latin typeface="Times New Roman"/>
                          <a:ea typeface="Times New Roman"/>
                          <a:cs typeface="Times New Roman"/>
                          <a:sym typeface="Times New Roman"/>
                        </a:rPr>
                        <a:t>High</a:t>
                      </a:r>
                      <a:endParaRPr sz="1000">
                        <a:latin typeface="Times New Roman"/>
                        <a:ea typeface="Times New Roman"/>
                        <a:cs typeface="Times New Roman"/>
                        <a:sym typeface="Times New Roman"/>
                      </a:endParaRPr>
                    </a:p>
                  </a:txBody>
                  <a:tcPr marT="91425" marB="91425" marR="91425" marL="91425"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US" sz="1000">
                          <a:latin typeface="Times New Roman"/>
                          <a:ea typeface="Times New Roman"/>
                          <a:cs typeface="Times New Roman"/>
                          <a:sym typeface="Times New Roman"/>
                        </a:rPr>
                        <a:t>Low</a:t>
                      </a:r>
                      <a:endParaRPr sz="1000">
                        <a:latin typeface="Times New Roman"/>
                        <a:ea typeface="Times New Roman"/>
                        <a:cs typeface="Times New Roman"/>
                        <a:sym typeface="Times New Roman"/>
                      </a:endParaRPr>
                    </a:p>
                  </a:txBody>
                  <a:tcPr marT="91425" marB="91425" marR="91425" marL="91425"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US" sz="1000">
                          <a:latin typeface="Times New Roman"/>
                          <a:ea typeface="Times New Roman"/>
                          <a:cs typeface="Times New Roman"/>
                          <a:sym typeface="Times New Roman"/>
                        </a:rPr>
                        <a:t>Children’s data will be heavily protected and encrypted. Anyone with access will have to go through privacy training and access will be by “need” only. Inclusive Classroom will adhere to COPPA laws, and will only gather the minimum amount of data needed to complete our mission.</a:t>
                      </a:r>
                      <a:endParaRPr sz="1000">
                        <a:latin typeface="Times New Roman"/>
                        <a:ea typeface="Times New Roman"/>
                        <a:cs typeface="Times New Roman"/>
                        <a:sym typeface="Times New Roman"/>
                      </a:endParaRPr>
                    </a:p>
                  </a:txBody>
                  <a:tcPr marT="91425" marB="91425" marR="91425" marL="91425"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r>
              <a:tr h="620100">
                <a:tc>
                  <a:txBody>
                    <a:bodyPr/>
                    <a:lstStyle/>
                    <a:p>
                      <a:pPr indent="0" lvl="0" marL="0" rtl="0" algn="ctr">
                        <a:spcBef>
                          <a:spcPts val="0"/>
                        </a:spcBef>
                        <a:spcAft>
                          <a:spcPts val="0"/>
                        </a:spcAft>
                        <a:buNone/>
                      </a:pPr>
                      <a:r>
                        <a:rPr lang="en-US" sz="1000">
                          <a:latin typeface="Times New Roman"/>
                          <a:ea typeface="Times New Roman"/>
                          <a:cs typeface="Times New Roman"/>
                          <a:sym typeface="Times New Roman"/>
                        </a:rPr>
                        <a:t>L2</a:t>
                      </a:r>
                      <a:endParaRPr sz="1000">
                        <a:latin typeface="Times New Roman"/>
                        <a:ea typeface="Times New Roman"/>
                        <a:cs typeface="Times New Roman"/>
                        <a:sym typeface="Times New Roman"/>
                      </a:endParaRPr>
                    </a:p>
                  </a:txBody>
                  <a:tcPr marT="91425" marB="91425" marR="91425" marL="91425"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US" sz="1000">
                          <a:latin typeface="Times New Roman"/>
                          <a:ea typeface="Times New Roman"/>
                          <a:cs typeface="Times New Roman"/>
                          <a:sym typeface="Times New Roman"/>
                        </a:rPr>
                        <a:t>504 Plan - Children with Disabilities</a:t>
                      </a:r>
                      <a:endParaRPr sz="1000">
                        <a:latin typeface="Times New Roman"/>
                        <a:ea typeface="Times New Roman"/>
                        <a:cs typeface="Times New Roman"/>
                        <a:sym typeface="Times New Roman"/>
                      </a:endParaRPr>
                    </a:p>
                  </a:txBody>
                  <a:tcPr marT="91425" marB="91425" marR="91425" marL="91425"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US" sz="1000">
                          <a:latin typeface="Times New Roman"/>
                          <a:ea typeface="Times New Roman"/>
                          <a:cs typeface="Times New Roman"/>
                          <a:sym typeface="Times New Roman"/>
                        </a:rPr>
                        <a:t>Very High</a:t>
                      </a:r>
                      <a:endParaRPr sz="1000">
                        <a:latin typeface="Times New Roman"/>
                        <a:ea typeface="Times New Roman"/>
                        <a:cs typeface="Times New Roman"/>
                        <a:sym typeface="Times New Roman"/>
                      </a:endParaRPr>
                    </a:p>
                  </a:txBody>
                  <a:tcPr marT="91425" marB="91425" marR="91425" marL="91425"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US" sz="1000">
                          <a:latin typeface="Times New Roman"/>
                          <a:ea typeface="Times New Roman"/>
                          <a:cs typeface="Times New Roman"/>
                          <a:sym typeface="Times New Roman"/>
                        </a:rPr>
                        <a:t>Low</a:t>
                      </a:r>
                      <a:endParaRPr sz="1000">
                        <a:latin typeface="Times New Roman"/>
                        <a:ea typeface="Times New Roman"/>
                        <a:cs typeface="Times New Roman"/>
                        <a:sym typeface="Times New Roman"/>
                      </a:endParaRPr>
                    </a:p>
                  </a:txBody>
                  <a:tcPr marT="91425" marB="91425" marR="91425" marL="91425"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US" sz="1000">
                          <a:latin typeface="Times New Roman"/>
                          <a:ea typeface="Times New Roman"/>
                          <a:cs typeface="Times New Roman"/>
                          <a:sym typeface="Times New Roman"/>
                        </a:rPr>
                        <a:t>Each school should have a “504 team” that will support any children with disabilities. There will be a special area in the UI for any students with disabilities, so that they can receive immediate help from the support team.</a:t>
                      </a:r>
                      <a:endParaRPr sz="1000">
                        <a:latin typeface="Times New Roman"/>
                        <a:ea typeface="Times New Roman"/>
                        <a:cs typeface="Times New Roman"/>
                        <a:sym typeface="Times New Roman"/>
                      </a:endParaRPr>
                    </a:p>
                  </a:txBody>
                  <a:tcPr marT="91425" marB="91425" marR="91425" marL="91425"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r>
              <a:tr h="620100">
                <a:tc>
                  <a:txBody>
                    <a:bodyPr/>
                    <a:lstStyle/>
                    <a:p>
                      <a:pPr indent="0" lvl="0" marL="0" rtl="0" algn="ctr">
                        <a:spcBef>
                          <a:spcPts val="0"/>
                        </a:spcBef>
                        <a:spcAft>
                          <a:spcPts val="0"/>
                        </a:spcAft>
                        <a:buNone/>
                      </a:pPr>
                      <a:r>
                        <a:rPr lang="en-US" sz="1000">
                          <a:latin typeface="Times New Roman"/>
                          <a:ea typeface="Times New Roman"/>
                          <a:cs typeface="Times New Roman"/>
                          <a:sym typeface="Times New Roman"/>
                        </a:rPr>
                        <a:t>L3</a:t>
                      </a:r>
                      <a:endParaRPr sz="1000">
                        <a:latin typeface="Times New Roman"/>
                        <a:ea typeface="Times New Roman"/>
                        <a:cs typeface="Times New Roman"/>
                        <a:sym typeface="Times New Roman"/>
                      </a:endParaRPr>
                    </a:p>
                  </a:txBody>
                  <a:tcPr marT="91425" marB="91425" marR="91425" marL="91425"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US" sz="1000">
                          <a:latin typeface="Times New Roman"/>
                          <a:ea typeface="Times New Roman"/>
                          <a:cs typeface="Times New Roman"/>
                          <a:sym typeface="Times New Roman"/>
                        </a:rPr>
                        <a:t>Litigation Risk</a:t>
                      </a:r>
                      <a:endParaRPr sz="1000">
                        <a:latin typeface="Times New Roman"/>
                        <a:ea typeface="Times New Roman"/>
                        <a:cs typeface="Times New Roman"/>
                        <a:sym typeface="Times New Roman"/>
                      </a:endParaRPr>
                    </a:p>
                  </a:txBody>
                  <a:tcPr marT="91425" marB="91425" marR="91425" marL="91425"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US" sz="1000">
                          <a:latin typeface="Times New Roman"/>
                          <a:ea typeface="Times New Roman"/>
                          <a:cs typeface="Times New Roman"/>
                          <a:sym typeface="Times New Roman"/>
                        </a:rPr>
                        <a:t>High</a:t>
                      </a:r>
                      <a:endParaRPr sz="1000">
                        <a:latin typeface="Times New Roman"/>
                        <a:ea typeface="Times New Roman"/>
                        <a:cs typeface="Times New Roman"/>
                        <a:sym typeface="Times New Roman"/>
                      </a:endParaRPr>
                    </a:p>
                  </a:txBody>
                  <a:tcPr marT="91425" marB="91425" marR="91425" marL="91425"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US" sz="1000">
                          <a:latin typeface="Times New Roman"/>
                          <a:ea typeface="Times New Roman"/>
                          <a:cs typeface="Times New Roman"/>
                          <a:sym typeface="Times New Roman"/>
                        </a:rPr>
                        <a:t>Low</a:t>
                      </a:r>
                      <a:endParaRPr sz="1000">
                        <a:latin typeface="Times New Roman"/>
                        <a:ea typeface="Times New Roman"/>
                        <a:cs typeface="Times New Roman"/>
                        <a:sym typeface="Times New Roman"/>
                      </a:endParaRPr>
                    </a:p>
                  </a:txBody>
                  <a:tcPr marT="91425" marB="91425" marR="91425" marL="91425"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US" sz="1000">
                          <a:latin typeface="Times New Roman"/>
                          <a:ea typeface="Times New Roman"/>
                          <a:cs typeface="Times New Roman"/>
                          <a:sym typeface="Times New Roman"/>
                        </a:rPr>
                        <a:t>Terms and conditions will be written up with legal support, and anyone using the software will have to agree to the terms. The goal will be for these to keep the company, the school system, and the students safe.</a:t>
                      </a:r>
                      <a:endParaRPr sz="1000">
                        <a:latin typeface="Times New Roman"/>
                        <a:ea typeface="Times New Roman"/>
                        <a:cs typeface="Times New Roman"/>
                        <a:sym typeface="Times New Roman"/>
                      </a:endParaRPr>
                    </a:p>
                  </a:txBody>
                  <a:tcPr marT="91425" marB="91425" marR="91425" marL="91425"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r>
              <a:tr h="547275">
                <a:tc>
                  <a:txBody>
                    <a:bodyPr/>
                    <a:lstStyle/>
                    <a:p>
                      <a:pPr indent="0" lvl="0" marL="0" rtl="0" algn="ctr">
                        <a:spcBef>
                          <a:spcPts val="0"/>
                        </a:spcBef>
                        <a:spcAft>
                          <a:spcPts val="0"/>
                        </a:spcAft>
                        <a:buNone/>
                      </a:pPr>
                      <a:r>
                        <a:rPr lang="en-US" sz="1000">
                          <a:latin typeface="Times New Roman"/>
                          <a:ea typeface="Times New Roman"/>
                          <a:cs typeface="Times New Roman"/>
                          <a:sym typeface="Times New Roman"/>
                        </a:rPr>
                        <a:t>L4</a:t>
                      </a:r>
                      <a:endParaRPr sz="1000">
                        <a:latin typeface="Times New Roman"/>
                        <a:ea typeface="Times New Roman"/>
                        <a:cs typeface="Times New Roman"/>
                        <a:sym typeface="Times New Roman"/>
                      </a:endParaRPr>
                    </a:p>
                  </a:txBody>
                  <a:tcPr marT="91425" marB="91425" marR="91425" marL="91425"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US" sz="1000">
                          <a:latin typeface="Times New Roman"/>
                          <a:ea typeface="Times New Roman"/>
                          <a:cs typeface="Times New Roman"/>
                          <a:sym typeface="Times New Roman"/>
                        </a:rPr>
                        <a:t>Contract Risk</a:t>
                      </a:r>
                      <a:endParaRPr sz="1000">
                        <a:latin typeface="Times New Roman"/>
                        <a:ea typeface="Times New Roman"/>
                        <a:cs typeface="Times New Roman"/>
                        <a:sym typeface="Times New Roman"/>
                      </a:endParaRPr>
                    </a:p>
                  </a:txBody>
                  <a:tcPr marT="91425" marB="91425" marR="91425" marL="91425"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US" sz="1000">
                          <a:latin typeface="Times New Roman"/>
                          <a:ea typeface="Times New Roman"/>
                          <a:cs typeface="Times New Roman"/>
                          <a:sym typeface="Times New Roman"/>
                        </a:rPr>
                        <a:t>Medium</a:t>
                      </a:r>
                      <a:endParaRPr sz="1000">
                        <a:latin typeface="Times New Roman"/>
                        <a:ea typeface="Times New Roman"/>
                        <a:cs typeface="Times New Roman"/>
                        <a:sym typeface="Times New Roman"/>
                      </a:endParaRPr>
                    </a:p>
                  </a:txBody>
                  <a:tcPr marT="91425" marB="91425" marR="91425" marL="91425"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US" sz="1000">
                          <a:latin typeface="Times New Roman"/>
                          <a:ea typeface="Times New Roman"/>
                          <a:cs typeface="Times New Roman"/>
                          <a:sym typeface="Times New Roman"/>
                        </a:rPr>
                        <a:t>Low</a:t>
                      </a:r>
                      <a:endParaRPr sz="1000">
                        <a:latin typeface="Times New Roman"/>
                        <a:ea typeface="Times New Roman"/>
                        <a:cs typeface="Times New Roman"/>
                        <a:sym typeface="Times New Roman"/>
                      </a:endParaRPr>
                    </a:p>
                  </a:txBody>
                  <a:tcPr marT="91425" marB="91425" marR="91425" marL="91425"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US" sz="1000">
                          <a:latin typeface="Times New Roman"/>
                          <a:ea typeface="Times New Roman"/>
                          <a:cs typeface="Times New Roman"/>
                          <a:sym typeface="Times New Roman"/>
                        </a:rPr>
                        <a:t>Any contracts that are drawn up will be reviewed and checked by the Inclusive Classroom legal teams. They will need to be audited to ensure that Inclusive Classroom can honor them while still achieving its goal.</a:t>
                      </a:r>
                      <a:endParaRPr sz="1000">
                        <a:latin typeface="Times New Roman"/>
                        <a:ea typeface="Times New Roman"/>
                        <a:cs typeface="Times New Roman"/>
                        <a:sym typeface="Times New Roman"/>
                      </a:endParaRPr>
                    </a:p>
                  </a:txBody>
                  <a:tcPr marT="91425" marB="91425" marR="91425" marL="91425"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r>
            </a:tbl>
          </a:graphicData>
        </a:graphic>
      </p:graphicFrame>
      <p:pic>
        <p:nvPicPr>
          <p:cNvPr id="391" name="Google Shape;391;p35"/>
          <p:cNvPicPr preferRelativeResize="0"/>
          <p:nvPr/>
        </p:nvPicPr>
        <p:blipFill>
          <a:blip r:embed="rId3">
            <a:alphaModFix/>
          </a:blip>
          <a:stretch>
            <a:fillRect/>
          </a:stretch>
        </p:blipFill>
        <p:spPr>
          <a:xfrm>
            <a:off x="189200" y="3365875"/>
            <a:ext cx="2991656" cy="2818475"/>
          </a:xfrm>
          <a:prstGeom prst="rect">
            <a:avLst/>
          </a:prstGeom>
          <a:noFill/>
          <a:ln>
            <a:noFill/>
          </a:ln>
        </p:spPr>
      </p:pic>
      <p:pic>
        <p:nvPicPr>
          <p:cNvPr id="392" name="Google Shape;392;p35"/>
          <p:cNvPicPr preferRelativeResize="0"/>
          <p:nvPr/>
        </p:nvPicPr>
        <p:blipFill>
          <a:blip r:embed="rId4">
            <a:alphaModFix/>
          </a:blip>
          <a:stretch>
            <a:fillRect/>
          </a:stretch>
        </p:blipFill>
        <p:spPr>
          <a:xfrm>
            <a:off x="189200" y="524625"/>
            <a:ext cx="2991650" cy="2841248"/>
          </a:xfrm>
          <a:prstGeom prst="rect">
            <a:avLst/>
          </a:prstGeom>
          <a:noFill/>
          <a:ln>
            <a:noFill/>
          </a:ln>
        </p:spPr>
      </p:pic>
      <p:sp>
        <p:nvSpPr>
          <p:cNvPr id="393" name="Google Shape;393;p35"/>
          <p:cNvSpPr/>
          <p:nvPr/>
        </p:nvSpPr>
        <p:spPr>
          <a:xfrm>
            <a:off x="3241600" y="1016325"/>
            <a:ext cx="311100" cy="311400"/>
          </a:xfrm>
          <a:prstGeom prst="star5">
            <a:avLst>
              <a:gd fmla="val 19098" name="adj"/>
              <a:gd fmla="val 105146" name="hf"/>
              <a:gd fmla="val 110557" name="vf"/>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35"/>
          <p:cNvSpPr/>
          <p:nvPr/>
        </p:nvSpPr>
        <p:spPr>
          <a:xfrm>
            <a:off x="3241600" y="1789550"/>
            <a:ext cx="311100" cy="311400"/>
          </a:xfrm>
          <a:prstGeom prst="star5">
            <a:avLst>
              <a:gd fmla="val 19098" name="adj"/>
              <a:gd fmla="val 105146" name="hf"/>
              <a:gd fmla="val 110557" name="vf"/>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35"/>
          <p:cNvSpPr/>
          <p:nvPr/>
        </p:nvSpPr>
        <p:spPr>
          <a:xfrm>
            <a:off x="7243425" y="112500"/>
            <a:ext cx="311100" cy="311400"/>
          </a:xfrm>
          <a:prstGeom prst="star5">
            <a:avLst>
              <a:gd fmla="val 19098" name="adj"/>
              <a:gd fmla="val 105146" name="hf"/>
              <a:gd fmla="val 110557" name="vf"/>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sp>
        <p:nvSpPr>
          <p:cNvPr id="401" name="Google Shape;401;p36"/>
          <p:cNvSpPr txBox="1"/>
          <p:nvPr>
            <p:ph type="title"/>
          </p:nvPr>
        </p:nvSpPr>
        <p:spPr>
          <a:xfrm>
            <a:off x="56600" y="0"/>
            <a:ext cx="9136200" cy="915900"/>
          </a:xfrm>
          <a:prstGeom prst="rect">
            <a:avLst/>
          </a:prstGeom>
        </p:spPr>
        <p:txBody>
          <a:bodyPr anchorCtr="0" anchor="t" bIns="121900" lIns="121900" spcFirstLastPara="1" rIns="121900" wrap="square" tIns="121900">
            <a:normAutofit/>
          </a:bodyPr>
          <a:lstStyle/>
          <a:p>
            <a:pPr indent="0" lvl="0" marL="0" rtl="0" algn="l">
              <a:spcBef>
                <a:spcPts val="0"/>
              </a:spcBef>
              <a:spcAft>
                <a:spcPts val="0"/>
              </a:spcAft>
              <a:buNone/>
            </a:pPr>
            <a:r>
              <a:rPr lang="en-US" sz="2200"/>
              <a:t>Risk Matrix: Technical &amp; Security      </a:t>
            </a:r>
            <a:r>
              <a:rPr lang="en-US" sz="1500"/>
              <a:t>Key: implemented mitigations =&gt;</a:t>
            </a:r>
            <a:r>
              <a:rPr lang="en-US" sz="2200"/>
              <a:t>   </a:t>
            </a:r>
            <a:endParaRPr sz="2200"/>
          </a:p>
        </p:txBody>
      </p:sp>
      <p:sp>
        <p:nvSpPr>
          <p:cNvPr id="402" name="Google Shape;402;p36"/>
          <p:cNvSpPr txBox="1"/>
          <p:nvPr/>
        </p:nvSpPr>
        <p:spPr>
          <a:xfrm>
            <a:off x="0" y="6336750"/>
            <a:ext cx="12192000" cy="585300"/>
          </a:xfrm>
          <a:prstGeom prst="rect">
            <a:avLst/>
          </a:prstGeom>
          <a:solidFill>
            <a:srgbClr val="262626"/>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36"/>
          <p:cNvSpPr txBox="1"/>
          <p:nvPr>
            <p:ph idx="12" type="sldNum"/>
          </p:nvPr>
        </p:nvSpPr>
        <p:spPr>
          <a:xfrm>
            <a:off x="10993582" y="6446838"/>
            <a:ext cx="780000" cy="365100"/>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a:solidFill>
                  <a:srgbClr val="EFEFEF"/>
                </a:solidFill>
              </a:rPr>
              <a:t>‹#›</a:t>
            </a:fld>
            <a:endParaRPr>
              <a:solidFill>
                <a:srgbClr val="EFEFEF"/>
              </a:solidFill>
            </a:endParaRPr>
          </a:p>
        </p:txBody>
      </p:sp>
      <p:sp>
        <p:nvSpPr>
          <p:cNvPr id="404" name="Google Shape;404;p36"/>
          <p:cNvSpPr txBox="1"/>
          <p:nvPr/>
        </p:nvSpPr>
        <p:spPr>
          <a:xfrm>
            <a:off x="425029" y="6446838"/>
            <a:ext cx="6818400" cy="3651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None/>
            </a:pPr>
            <a:r>
              <a:rPr lang="en-US">
                <a:solidFill>
                  <a:schemeClr val="lt1"/>
                </a:solidFill>
              </a:rPr>
              <a:t>FINAL PROTOTYPE PRESENTATION</a:t>
            </a:r>
            <a:endParaRPr>
              <a:solidFill>
                <a:schemeClr val="lt1"/>
              </a:solidFill>
            </a:endParaRPr>
          </a:p>
        </p:txBody>
      </p:sp>
      <p:sp>
        <p:nvSpPr>
          <p:cNvPr id="405" name="Google Shape;405;p36"/>
          <p:cNvSpPr txBox="1"/>
          <p:nvPr/>
        </p:nvSpPr>
        <p:spPr>
          <a:xfrm>
            <a:off x="8186426" y="6446838"/>
            <a:ext cx="2584800" cy="365100"/>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r>
              <a:rPr lang="en-US">
                <a:solidFill>
                  <a:schemeClr val="lt1"/>
                </a:solidFill>
              </a:rPr>
              <a:t>12/8/21</a:t>
            </a:r>
            <a:endParaRPr>
              <a:solidFill>
                <a:schemeClr val="lt1"/>
              </a:solidFill>
            </a:endParaRPr>
          </a:p>
        </p:txBody>
      </p:sp>
      <p:graphicFrame>
        <p:nvGraphicFramePr>
          <p:cNvPr id="406" name="Google Shape;406;p36"/>
          <p:cNvGraphicFramePr/>
          <p:nvPr/>
        </p:nvGraphicFramePr>
        <p:xfrm>
          <a:off x="3278225" y="524625"/>
          <a:ext cx="3000000" cy="3000000"/>
        </p:xfrm>
        <a:graphic>
          <a:graphicData uri="http://schemas.openxmlformats.org/drawingml/2006/table">
            <a:tbl>
              <a:tblPr>
                <a:noFill/>
                <a:tableStyleId>{435786A1-3F5A-4EAD-8CA1-F0720707A70F}</a:tableStyleId>
              </a:tblPr>
              <a:tblGrid>
                <a:gridCol w="624275"/>
                <a:gridCol w="1508675"/>
                <a:gridCol w="658850"/>
                <a:gridCol w="770700"/>
                <a:gridCol w="5121550"/>
              </a:tblGrid>
              <a:tr h="537175">
                <a:tc>
                  <a:txBody>
                    <a:bodyPr/>
                    <a:lstStyle/>
                    <a:p>
                      <a:pPr indent="0" lvl="0" marL="0" rtl="0" algn="ctr">
                        <a:spcBef>
                          <a:spcPts val="0"/>
                        </a:spcBef>
                        <a:spcAft>
                          <a:spcPts val="0"/>
                        </a:spcAft>
                        <a:buNone/>
                      </a:pPr>
                      <a:r>
                        <a:rPr lang="en-US" sz="1000">
                          <a:latin typeface="Times New Roman"/>
                          <a:ea typeface="Times New Roman"/>
                          <a:cs typeface="Times New Roman"/>
                          <a:sym typeface="Times New Roman"/>
                        </a:rPr>
                        <a:t>Risk ID</a:t>
                      </a:r>
                      <a:endParaRPr sz="1000">
                        <a:latin typeface="Times New Roman"/>
                        <a:ea typeface="Times New Roman"/>
                        <a:cs typeface="Times New Roman"/>
                        <a:sym typeface="Times New Roman"/>
                      </a:endParaRPr>
                    </a:p>
                  </a:txBody>
                  <a:tcPr marT="91425" marB="91425" marR="91425" marL="91425"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rgbClr val="6FA8DC"/>
                    </a:solidFill>
                  </a:tcPr>
                </a:tc>
                <a:tc>
                  <a:txBody>
                    <a:bodyPr/>
                    <a:lstStyle/>
                    <a:p>
                      <a:pPr indent="0" lvl="0" marL="0" rtl="0" algn="ctr">
                        <a:spcBef>
                          <a:spcPts val="0"/>
                        </a:spcBef>
                        <a:spcAft>
                          <a:spcPts val="0"/>
                        </a:spcAft>
                        <a:buNone/>
                      </a:pPr>
                      <a:r>
                        <a:rPr lang="en-US" sz="1000">
                          <a:latin typeface="Times New Roman"/>
                          <a:ea typeface="Times New Roman"/>
                          <a:cs typeface="Times New Roman"/>
                          <a:sym typeface="Times New Roman"/>
                        </a:rPr>
                        <a:t>Title</a:t>
                      </a:r>
                      <a:endParaRPr sz="1000">
                        <a:latin typeface="Times New Roman"/>
                        <a:ea typeface="Times New Roman"/>
                        <a:cs typeface="Times New Roman"/>
                        <a:sym typeface="Times New Roman"/>
                      </a:endParaRPr>
                    </a:p>
                  </a:txBody>
                  <a:tcPr marT="91425" marB="91425" marR="91425" marL="91425"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rgbClr val="6FA8DC"/>
                    </a:solidFill>
                  </a:tcPr>
                </a:tc>
                <a:tc>
                  <a:txBody>
                    <a:bodyPr/>
                    <a:lstStyle/>
                    <a:p>
                      <a:pPr indent="0" lvl="0" marL="0" rtl="0" algn="ctr">
                        <a:spcBef>
                          <a:spcPts val="0"/>
                        </a:spcBef>
                        <a:spcAft>
                          <a:spcPts val="0"/>
                        </a:spcAft>
                        <a:buNone/>
                      </a:pPr>
                      <a:r>
                        <a:rPr lang="en-US" sz="1000">
                          <a:latin typeface="Times New Roman"/>
                          <a:ea typeface="Times New Roman"/>
                          <a:cs typeface="Times New Roman"/>
                          <a:sym typeface="Times New Roman"/>
                        </a:rPr>
                        <a:t>Impact</a:t>
                      </a:r>
                      <a:endParaRPr sz="1000">
                        <a:latin typeface="Times New Roman"/>
                        <a:ea typeface="Times New Roman"/>
                        <a:cs typeface="Times New Roman"/>
                        <a:sym typeface="Times New Roman"/>
                      </a:endParaRPr>
                    </a:p>
                  </a:txBody>
                  <a:tcPr marT="91425" marB="91425" marR="91425" marL="91425"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rgbClr val="6FA8DC"/>
                    </a:solidFill>
                  </a:tcPr>
                </a:tc>
                <a:tc>
                  <a:txBody>
                    <a:bodyPr/>
                    <a:lstStyle/>
                    <a:p>
                      <a:pPr indent="0" lvl="0" marL="0" rtl="0" algn="ctr">
                        <a:spcBef>
                          <a:spcPts val="0"/>
                        </a:spcBef>
                        <a:spcAft>
                          <a:spcPts val="0"/>
                        </a:spcAft>
                        <a:buNone/>
                      </a:pPr>
                      <a:r>
                        <a:rPr lang="en-US" sz="1000">
                          <a:latin typeface="Times New Roman"/>
                          <a:ea typeface="Times New Roman"/>
                          <a:cs typeface="Times New Roman"/>
                          <a:sym typeface="Times New Roman"/>
                        </a:rPr>
                        <a:t>Probability</a:t>
                      </a:r>
                      <a:endParaRPr sz="1000">
                        <a:latin typeface="Times New Roman"/>
                        <a:ea typeface="Times New Roman"/>
                        <a:cs typeface="Times New Roman"/>
                        <a:sym typeface="Times New Roman"/>
                      </a:endParaRPr>
                    </a:p>
                  </a:txBody>
                  <a:tcPr marT="91425" marB="91425" marR="91425" marL="91425"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rgbClr val="6FA8DC"/>
                    </a:solidFill>
                  </a:tcPr>
                </a:tc>
                <a:tc>
                  <a:txBody>
                    <a:bodyPr/>
                    <a:lstStyle/>
                    <a:p>
                      <a:pPr indent="0" lvl="0" marL="0" rtl="0" algn="ctr">
                        <a:spcBef>
                          <a:spcPts val="0"/>
                        </a:spcBef>
                        <a:spcAft>
                          <a:spcPts val="0"/>
                        </a:spcAft>
                        <a:buNone/>
                      </a:pPr>
                      <a:r>
                        <a:rPr lang="en-US" sz="1000">
                          <a:latin typeface="Times New Roman"/>
                          <a:ea typeface="Times New Roman"/>
                          <a:cs typeface="Times New Roman"/>
                          <a:sym typeface="Times New Roman"/>
                        </a:rPr>
                        <a:t>Mitigation</a:t>
                      </a:r>
                      <a:endParaRPr sz="1000">
                        <a:latin typeface="Times New Roman"/>
                        <a:ea typeface="Times New Roman"/>
                        <a:cs typeface="Times New Roman"/>
                        <a:sym typeface="Times New Roman"/>
                      </a:endParaRPr>
                    </a:p>
                  </a:txBody>
                  <a:tcPr marT="91425" marB="91425" marR="91425" marL="91425"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rgbClr val="6FA8DC"/>
                    </a:solidFill>
                  </a:tcPr>
                </a:tc>
              </a:tr>
              <a:tr h="602000">
                <a:tc>
                  <a:txBody>
                    <a:bodyPr/>
                    <a:lstStyle/>
                    <a:p>
                      <a:pPr indent="0" lvl="0" marL="0" rtl="0" algn="ctr">
                        <a:spcBef>
                          <a:spcPts val="0"/>
                        </a:spcBef>
                        <a:spcAft>
                          <a:spcPts val="0"/>
                        </a:spcAft>
                        <a:buNone/>
                      </a:pPr>
                      <a:r>
                        <a:rPr lang="en-US" sz="1000">
                          <a:latin typeface="Times New Roman"/>
                          <a:ea typeface="Times New Roman"/>
                          <a:cs typeface="Times New Roman"/>
                          <a:sym typeface="Times New Roman"/>
                        </a:rPr>
                        <a:t>T1</a:t>
                      </a:r>
                      <a:endParaRPr sz="1000">
                        <a:latin typeface="Times New Roman"/>
                        <a:ea typeface="Times New Roman"/>
                        <a:cs typeface="Times New Roman"/>
                        <a:sym typeface="Times New Roman"/>
                      </a:endParaRPr>
                    </a:p>
                  </a:txBody>
                  <a:tcPr marT="91425" marB="91425" marR="91425" marL="91425"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US" sz="1000">
                          <a:latin typeface="Times New Roman"/>
                          <a:ea typeface="Times New Roman"/>
                          <a:cs typeface="Times New Roman"/>
                          <a:sym typeface="Times New Roman"/>
                        </a:rPr>
                        <a:t>Loss of internet during stream</a:t>
                      </a:r>
                      <a:endParaRPr sz="1000">
                        <a:latin typeface="Times New Roman"/>
                        <a:ea typeface="Times New Roman"/>
                        <a:cs typeface="Times New Roman"/>
                        <a:sym typeface="Times New Roman"/>
                      </a:endParaRPr>
                    </a:p>
                  </a:txBody>
                  <a:tcPr marT="91425" marB="91425" marR="91425" marL="91425"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US" sz="1000">
                          <a:latin typeface="Times New Roman"/>
                          <a:ea typeface="Times New Roman"/>
                          <a:cs typeface="Times New Roman"/>
                          <a:sym typeface="Times New Roman"/>
                        </a:rPr>
                        <a:t>Very High</a:t>
                      </a:r>
                      <a:endParaRPr sz="1000">
                        <a:latin typeface="Times New Roman"/>
                        <a:ea typeface="Times New Roman"/>
                        <a:cs typeface="Times New Roman"/>
                        <a:sym typeface="Times New Roman"/>
                      </a:endParaRPr>
                    </a:p>
                  </a:txBody>
                  <a:tcPr marT="91425" marB="91425" marR="91425" marL="91425"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US" sz="1000">
                          <a:latin typeface="Times New Roman"/>
                          <a:ea typeface="Times New Roman"/>
                          <a:cs typeface="Times New Roman"/>
                          <a:sym typeface="Times New Roman"/>
                        </a:rPr>
                        <a:t>Medium</a:t>
                      </a:r>
                      <a:endParaRPr sz="1000">
                        <a:latin typeface="Times New Roman"/>
                        <a:ea typeface="Times New Roman"/>
                        <a:cs typeface="Times New Roman"/>
                        <a:sym typeface="Times New Roman"/>
                      </a:endParaRPr>
                    </a:p>
                  </a:txBody>
                  <a:tcPr marT="91425" marB="91425" marR="91425" marL="91425"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US" sz="1000">
                          <a:latin typeface="Times New Roman"/>
                          <a:ea typeface="Times New Roman"/>
                          <a:cs typeface="Times New Roman"/>
                          <a:sym typeface="Times New Roman"/>
                        </a:rPr>
                        <a:t>Flag session as unseen and automatically downloaded recorded version when internet is restored. Optionally, notify the teacher so they can follow up with the student for any extra help needed.</a:t>
                      </a:r>
                      <a:endParaRPr sz="1000">
                        <a:latin typeface="Times New Roman"/>
                        <a:ea typeface="Times New Roman"/>
                        <a:cs typeface="Times New Roman"/>
                        <a:sym typeface="Times New Roman"/>
                      </a:endParaRPr>
                    </a:p>
                  </a:txBody>
                  <a:tcPr marT="91425" marB="91425" marR="91425" marL="91425"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r>
              <a:tr h="525775">
                <a:tc>
                  <a:txBody>
                    <a:bodyPr/>
                    <a:lstStyle/>
                    <a:p>
                      <a:pPr indent="0" lvl="0" marL="0" rtl="0" algn="ctr">
                        <a:spcBef>
                          <a:spcPts val="0"/>
                        </a:spcBef>
                        <a:spcAft>
                          <a:spcPts val="0"/>
                        </a:spcAft>
                        <a:buNone/>
                      </a:pPr>
                      <a:r>
                        <a:rPr lang="en-US" sz="1000">
                          <a:latin typeface="Times New Roman"/>
                          <a:ea typeface="Times New Roman"/>
                          <a:cs typeface="Times New Roman"/>
                          <a:sym typeface="Times New Roman"/>
                        </a:rPr>
                        <a:t>T2</a:t>
                      </a:r>
                      <a:endParaRPr sz="1000">
                        <a:latin typeface="Times New Roman"/>
                        <a:ea typeface="Times New Roman"/>
                        <a:cs typeface="Times New Roman"/>
                        <a:sym typeface="Times New Roman"/>
                      </a:endParaRPr>
                    </a:p>
                  </a:txBody>
                  <a:tcPr marT="91425" marB="91425" marR="91425" marL="91425"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US" sz="1000">
                          <a:latin typeface="Times New Roman"/>
                          <a:ea typeface="Times New Roman"/>
                          <a:cs typeface="Times New Roman"/>
                          <a:sym typeface="Times New Roman"/>
                        </a:rPr>
                        <a:t>Loss of internet in mid file transfer</a:t>
                      </a:r>
                      <a:endParaRPr sz="1000">
                        <a:latin typeface="Times New Roman"/>
                        <a:ea typeface="Times New Roman"/>
                        <a:cs typeface="Times New Roman"/>
                        <a:sym typeface="Times New Roman"/>
                      </a:endParaRPr>
                    </a:p>
                  </a:txBody>
                  <a:tcPr marT="91425" marB="91425" marR="91425" marL="91425"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US" sz="1000">
                          <a:latin typeface="Times New Roman"/>
                          <a:ea typeface="Times New Roman"/>
                          <a:cs typeface="Times New Roman"/>
                          <a:sym typeface="Times New Roman"/>
                        </a:rPr>
                        <a:t>High</a:t>
                      </a:r>
                      <a:endParaRPr sz="1000">
                        <a:latin typeface="Times New Roman"/>
                        <a:ea typeface="Times New Roman"/>
                        <a:cs typeface="Times New Roman"/>
                        <a:sym typeface="Times New Roman"/>
                      </a:endParaRPr>
                    </a:p>
                  </a:txBody>
                  <a:tcPr marT="91425" marB="91425" marR="91425" marL="91425"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US" sz="1000">
                          <a:latin typeface="Times New Roman"/>
                          <a:ea typeface="Times New Roman"/>
                          <a:cs typeface="Times New Roman"/>
                          <a:sym typeface="Times New Roman"/>
                        </a:rPr>
                        <a:t>Medium</a:t>
                      </a:r>
                      <a:endParaRPr sz="1000">
                        <a:latin typeface="Times New Roman"/>
                        <a:ea typeface="Times New Roman"/>
                        <a:cs typeface="Times New Roman"/>
                        <a:sym typeface="Times New Roman"/>
                      </a:endParaRPr>
                    </a:p>
                  </a:txBody>
                  <a:tcPr marT="91425" marB="91425" marR="91425" marL="91425"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US" sz="1000">
                          <a:latin typeface="Times New Roman"/>
                          <a:ea typeface="Times New Roman"/>
                          <a:cs typeface="Times New Roman"/>
                          <a:sym typeface="Times New Roman"/>
                        </a:rPr>
                        <a:t>Automatically detect dropped packages and resend when internet is restored. A date will be stored for all file transfer attempts.</a:t>
                      </a:r>
                      <a:endParaRPr sz="1000">
                        <a:latin typeface="Times New Roman"/>
                        <a:ea typeface="Times New Roman"/>
                        <a:cs typeface="Times New Roman"/>
                        <a:sym typeface="Times New Roman"/>
                      </a:endParaRPr>
                    </a:p>
                  </a:txBody>
                  <a:tcPr marT="91425" marB="91425" marR="91425" marL="91425"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r>
              <a:tr h="620100">
                <a:tc>
                  <a:txBody>
                    <a:bodyPr/>
                    <a:lstStyle/>
                    <a:p>
                      <a:pPr indent="0" lvl="0" marL="0" rtl="0" algn="ctr">
                        <a:spcBef>
                          <a:spcPts val="0"/>
                        </a:spcBef>
                        <a:spcAft>
                          <a:spcPts val="0"/>
                        </a:spcAft>
                        <a:buNone/>
                      </a:pPr>
                      <a:r>
                        <a:rPr lang="en-US" sz="1000">
                          <a:latin typeface="Times New Roman"/>
                          <a:ea typeface="Times New Roman"/>
                          <a:cs typeface="Times New Roman"/>
                          <a:sym typeface="Times New Roman"/>
                        </a:rPr>
                        <a:t>T3</a:t>
                      </a:r>
                      <a:endParaRPr sz="1000">
                        <a:latin typeface="Times New Roman"/>
                        <a:ea typeface="Times New Roman"/>
                        <a:cs typeface="Times New Roman"/>
                        <a:sym typeface="Times New Roman"/>
                      </a:endParaRPr>
                    </a:p>
                  </a:txBody>
                  <a:tcPr marT="91425" marB="91425" marR="91425" marL="91425"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US" sz="1000">
                          <a:latin typeface="Times New Roman"/>
                          <a:ea typeface="Times New Roman"/>
                          <a:cs typeface="Times New Roman"/>
                          <a:sym typeface="Times New Roman"/>
                        </a:rPr>
                        <a:t>Assignments can not be sent until after due dates</a:t>
                      </a:r>
                      <a:endParaRPr sz="1000">
                        <a:latin typeface="Times New Roman"/>
                        <a:ea typeface="Times New Roman"/>
                        <a:cs typeface="Times New Roman"/>
                        <a:sym typeface="Times New Roman"/>
                      </a:endParaRPr>
                    </a:p>
                  </a:txBody>
                  <a:tcPr marT="91425" marB="91425" marR="91425" marL="91425"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US" sz="1000">
                          <a:latin typeface="Times New Roman"/>
                          <a:ea typeface="Times New Roman"/>
                          <a:cs typeface="Times New Roman"/>
                          <a:sym typeface="Times New Roman"/>
                        </a:rPr>
                        <a:t>Low</a:t>
                      </a:r>
                      <a:endParaRPr sz="1000">
                        <a:latin typeface="Times New Roman"/>
                        <a:ea typeface="Times New Roman"/>
                        <a:cs typeface="Times New Roman"/>
                        <a:sym typeface="Times New Roman"/>
                      </a:endParaRPr>
                    </a:p>
                  </a:txBody>
                  <a:tcPr marT="91425" marB="91425" marR="91425" marL="91425"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US" sz="1000">
                          <a:latin typeface="Times New Roman"/>
                          <a:ea typeface="Times New Roman"/>
                          <a:cs typeface="Times New Roman"/>
                          <a:sym typeface="Times New Roman"/>
                        </a:rPr>
                        <a:t>Medium</a:t>
                      </a:r>
                      <a:endParaRPr sz="1000">
                        <a:latin typeface="Times New Roman"/>
                        <a:ea typeface="Times New Roman"/>
                        <a:cs typeface="Times New Roman"/>
                        <a:sym typeface="Times New Roman"/>
                      </a:endParaRPr>
                    </a:p>
                  </a:txBody>
                  <a:tcPr marT="91425" marB="91425" marR="91425" marL="91425"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US" sz="1000">
                          <a:latin typeface="Times New Roman"/>
                          <a:ea typeface="Times New Roman"/>
                          <a:cs typeface="Times New Roman"/>
                          <a:sym typeface="Times New Roman"/>
                        </a:rPr>
                        <a:t>A timestamp will be created when student completes an assignment, and this timestamp will be used when comparing the submission date to due date. This will help ensure that the student can reliably submit assignments on time without internet.</a:t>
                      </a:r>
                      <a:endParaRPr sz="1000">
                        <a:latin typeface="Times New Roman"/>
                        <a:ea typeface="Times New Roman"/>
                        <a:cs typeface="Times New Roman"/>
                        <a:sym typeface="Times New Roman"/>
                      </a:endParaRPr>
                    </a:p>
                  </a:txBody>
                  <a:tcPr marT="91425" marB="91425" marR="91425" marL="91425"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r>
              <a:tr h="537175">
                <a:tc>
                  <a:txBody>
                    <a:bodyPr/>
                    <a:lstStyle/>
                    <a:p>
                      <a:pPr indent="0" lvl="0" marL="0" rtl="0" algn="ctr">
                        <a:spcBef>
                          <a:spcPts val="0"/>
                        </a:spcBef>
                        <a:spcAft>
                          <a:spcPts val="0"/>
                        </a:spcAft>
                        <a:buNone/>
                      </a:pPr>
                      <a:r>
                        <a:rPr lang="en-US" sz="1000">
                          <a:latin typeface="Times New Roman"/>
                          <a:ea typeface="Times New Roman"/>
                          <a:cs typeface="Times New Roman"/>
                          <a:sym typeface="Times New Roman"/>
                        </a:rPr>
                        <a:t>T4</a:t>
                      </a:r>
                      <a:endParaRPr sz="1000">
                        <a:latin typeface="Times New Roman"/>
                        <a:ea typeface="Times New Roman"/>
                        <a:cs typeface="Times New Roman"/>
                        <a:sym typeface="Times New Roman"/>
                      </a:endParaRPr>
                    </a:p>
                  </a:txBody>
                  <a:tcPr marT="91425" marB="91425" marR="91425" marL="91425"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US" sz="1000">
                          <a:latin typeface="Times New Roman"/>
                          <a:ea typeface="Times New Roman"/>
                          <a:cs typeface="Times New Roman"/>
                          <a:sym typeface="Times New Roman"/>
                        </a:rPr>
                        <a:t>Class updates not visible to students without internet</a:t>
                      </a:r>
                      <a:endParaRPr sz="1000">
                        <a:latin typeface="Times New Roman"/>
                        <a:ea typeface="Times New Roman"/>
                        <a:cs typeface="Times New Roman"/>
                        <a:sym typeface="Times New Roman"/>
                      </a:endParaRPr>
                    </a:p>
                  </a:txBody>
                  <a:tcPr marT="91425" marB="91425" marR="91425" marL="91425"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US" sz="1000">
                          <a:latin typeface="Times New Roman"/>
                          <a:ea typeface="Times New Roman"/>
                          <a:cs typeface="Times New Roman"/>
                          <a:sym typeface="Times New Roman"/>
                        </a:rPr>
                        <a:t>Medium</a:t>
                      </a:r>
                      <a:endParaRPr sz="1000">
                        <a:latin typeface="Times New Roman"/>
                        <a:ea typeface="Times New Roman"/>
                        <a:cs typeface="Times New Roman"/>
                        <a:sym typeface="Times New Roman"/>
                      </a:endParaRPr>
                    </a:p>
                  </a:txBody>
                  <a:tcPr marT="91425" marB="91425" marR="91425" marL="91425"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US" sz="1000">
                          <a:latin typeface="Times New Roman"/>
                          <a:ea typeface="Times New Roman"/>
                          <a:cs typeface="Times New Roman"/>
                          <a:sym typeface="Times New Roman"/>
                        </a:rPr>
                        <a:t>Low</a:t>
                      </a:r>
                      <a:endParaRPr sz="1000">
                        <a:latin typeface="Times New Roman"/>
                        <a:ea typeface="Times New Roman"/>
                        <a:cs typeface="Times New Roman"/>
                        <a:sym typeface="Times New Roman"/>
                      </a:endParaRPr>
                    </a:p>
                  </a:txBody>
                  <a:tcPr marT="91425" marB="91425" marR="91425" marL="91425"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US" sz="1000">
                          <a:latin typeface="Times New Roman"/>
                          <a:ea typeface="Times New Roman"/>
                          <a:cs typeface="Times New Roman"/>
                          <a:sym typeface="Times New Roman"/>
                        </a:rPr>
                        <a:t>Teachers will enter the syllabus into the system before the start of the year. All assignments and dates will be cached locally on the student side. Students can then receive updates throughout the semester without internet, and class updates will cache and change whenever connected if there are updates from the server.</a:t>
                      </a:r>
                      <a:endParaRPr sz="1000">
                        <a:latin typeface="Times New Roman"/>
                        <a:ea typeface="Times New Roman"/>
                        <a:cs typeface="Times New Roman"/>
                        <a:sym typeface="Times New Roman"/>
                      </a:endParaRPr>
                    </a:p>
                  </a:txBody>
                  <a:tcPr marT="91425" marB="91425" marR="91425" marL="91425"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r>
              <a:tr h="620100">
                <a:tc>
                  <a:txBody>
                    <a:bodyPr/>
                    <a:lstStyle/>
                    <a:p>
                      <a:pPr indent="0" lvl="0" marL="0" rtl="0" algn="ctr">
                        <a:spcBef>
                          <a:spcPts val="0"/>
                        </a:spcBef>
                        <a:spcAft>
                          <a:spcPts val="0"/>
                        </a:spcAft>
                        <a:buNone/>
                      </a:pPr>
                      <a:r>
                        <a:rPr lang="en-US" sz="1000">
                          <a:latin typeface="Times New Roman"/>
                          <a:ea typeface="Times New Roman"/>
                          <a:cs typeface="Times New Roman"/>
                          <a:sym typeface="Times New Roman"/>
                        </a:rPr>
                        <a:t>S1</a:t>
                      </a:r>
                      <a:endParaRPr sz="1000">
                        <a:latin typeface="Times New Roman"/>
                        <a:ea typeface="Times New Roman"/>
                        <a:cs typeface="Times New Roman"/>
                        <a:sym typeface="Times New Roman"/>
                      </a:endParaRPr>
                    </a:p>
                  </a:txBody>
                  <a:tcPr marT="91425" marB="91425" marR="91425" marL="91425"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US" sz="1000">
                          <a:latin typeface="Times New Roman"/>
                          <a:ea typeface="Times New Roman"/>
                          <a:cs typeface="Times New Roman"/>
                          <a:sym typeface="Times New Roman"/>
                        </a:rPr>
                        <a:t>SQL Injection</a:t>
                      </a:r>
                      <a:endParaRPr sz="1000">
                        <a:latin typeface="Times New Roman"/>
                        <a:ea typeface="Times New Roman"/>
                        <a:cs typeface="Times New Roman"/>
                        <a:sym typeface="Times New Roman"/>
                      </a:endParaRPr>
                    </a:p>
                  </a:txBody>
                  <a:tcPr marT="91425" marB="91425" marR="91425" marL="91425"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US" sz="1000">
                          <a:latin typeface="Times New Roman"/>
                          <a:ea typeface="Times New Roman"/>
                          <a:cs typeface="Times New Roman"/>
                          <a:sym typeface="Times New Roman"/>
                        </a:rPr>
                        <a:t>Very High</a:t>
                      </a:r>
                      <a:endParaRPr sz="1000">
                        <a:latin typeface="Times New Roman"/>
                        <a:ea typeface="Times New Roman"/>
                        <a:cs typeface="Times New Roman"/>
                        <a:sym typeface="Times New Roman"/>
                      </a:endParaRPr>
                    </a:p>
                  </a:txBody>
                  <a:tcPr marT="91425" marB="91425" marR="91425" marL="91425"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US" sz="1000">
                          <a:latin typeface="Times New Roman"/>
                          <a:ea typeface="Times New Roman"/>
                          <a:cs typeface="Times New Roman"/>
                          <a:sym typeface="Times New Roman"/>
                        </a:rPr>
                        <a:t>Very Low</a:t>
                      </a:r>
                      <a:endParaRPr sz="1000">
                        <a:latin typeface="Times New Roman"/>
                        <a:ea typeface="Times New Roman"/>
                        <a:cs typeface="Times New Roman"/>
                        <a:sym typeface="Times New Roman"/>
                      </a:endParaRPr>
                    </a:p>
                  </a:txBody>
                  <a:tcPr marT="91425" marB="91425" marR="91425" marL="91425"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US" sz="1000">
                          <a:latin typeface="Times New Roman"/>
                          <a:ea typeface="Times New Roman"/>
                          <a:cs typeface="Times New Roman"/>
                          <a:sym typeface="Times New Roman"/>
                        </a:rPr>
                        <a:t>Databases will be parameterized though typed parameters and careful use of stored procedures.  All web components (libraries, plug-ins, web server, database server software) will be kept up to date for security patches, and input will be sanitized.</a:t>
                      </a:r>
                      <a:endParaRPr sz="1000">
                        <a:latin typeface="Times New Roman"/>
                        <a:ea typeface="Times New Roman"/>
                        <a:cs typeface="Times New Roman"/>
                        <a:sym typeface="Times New Roman"/>
                      </a:endParaRPr>
                    </a:p>
                  </a:txBody>
                  <a:tcPr marT="91425" marB="91425" marR="91425" marL="91425"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r>
              <a:tr h="620100">
                <a:tc>
                  <a:txBody>
                    <a:bodyPr/>
                    <a:lstStyle/>
                    <a:p>
                      <a:pPr indent="0" lvl="0" marL="0" rtl="0" algn="ctr">
                        <a:spcBef>
                          <a:spcPts val="0"/>
                        </a:spcBef>
                        <a:spcAft>
                          <a:spcPts val="0"/>
                        </a:spcAft>
                        <a:buNone/>
                      </a:pPr>
                      <a:r>
                        <a:rPr lang="en-US" sz="1000">
                          <a:latin typeface="Times New Roman"/>
                          <a:ea typeface="Times New Roman"/>
                          <a:cs typeface="Times New Roman"/>
                          <a:sym typeface="Times New Roman"/>
                        </a:rPr>
                        <a:t>S2</a:t>
                      </a:r>
                      <a:endParaRPr sz="1000">
                        <a:latin typeface="Times New Roman"/>
                        <a:ea typeface="Times New Roman"/>
                        <a:cs typeface="Times New Roman"/>
                        <a:sym typeface="Times New Roman"/>
                      </a:endParaRPr>
                    </a:p>
                  </a:txBody>
                  <a:tcPr marT="91425" marB="91425" marR="91425" marL="91425"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US" sz="1000">
                          <a:latin typeface="Times New Roman"/>
                          <a:ea typeface="Times New Roman"/>
                          <a:cs typeface="Times New Roman"/>
                          <a:sym typeface="Times New Roman"/>
                        </a:rPr>
                        <a:t>Data Release</a:t>
                      </a:r>
                      <a:endParaRPr sz="1000">
                        <a:latin typeface="Times New Roman"/>
                        <a:ea typeface="Times New Roman"/>
                        <a:cs typeface="Times New Roman"/>
                        <a:sym typeface="Times New Roman"/>
                      </a:endParaRPr>
                    </a:p>
                  </a:txBody>
                  <a:tcPr marT="91425" marB="91425" marR="91425" marL="91425"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US" sz="1000">
                          <a:latin typeface="Times New Roman"/>
                          <a:ea typeface="Times New Roman"/>
                          <a:cs typeface="Times New Roman"/>
                          <a:sym typeface="Times New Roman"/>
                        </a:rPr>
                        <a:t>High</a:t>
                      </a:r>
                      <a:endParaRPr sz="1000">
                        <a:latin typeface="Times New Roman"/>
                        <a:ea typeface="Times New Roman"/>
                        <a:cs typeface="Times New Roman"/>
                        <a:sym typeface="Times New Roman"/>
                      </a:endParaRPr>
                    </a:p>
                  </a:txBody>
                  <a:tcPr marT="91425" marB="91425" marR="91425" marL="91425"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US" sz="1000">
                          <a:latin typeface="Times New Roman"/>
                          <a:ea typeface="Times New Roman"/>
                          <a:cs typeface="Times New Roman"/>
                          <a:sym typeface="Times New Roman"/>
                        </a:rPr>
                        <a:t>Very Low</a:t>
                      </a:r>
                      <a:endParaRPr sz="1000">
                        <a:latin typeface="Times New Roman"/>
                        <a:ea typeface="Times New Roman"/>
                        <a:cs typeface="Times New Roman"/>
                        <a:sym typeface="Times New Roman"/>
                      </a:endParaRPr>
                    </a:p>
                  </a:txBody>
                  <a:tcPr marT="91425" marB="91425" marR="91425" marL="91425"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US" sz="1000">
                          <a:latin typeface="Times New Roman"/>
                          <a:ea typeface="Times New Roman"/>
                          <a:cs typeface="Times New Roman"/>
                          <a:sym typeface="Times New Roman"/>
                        </a:rPr>
                        <a:t>Sensitive student/teacher data will be encrypted on the backend in correspondence with privacy and FERPA laws. All transferred data will also be via HTTPS.</a:t>
                      </a:r>
                      <a:endParaRPr sz="1000">
                        <a:latin typeface="Times New Roman"/>
                        <a:ea typeface="Times New Roman"/>
                        <a:cs typeface="Times New Roman"/>
                        <a:sym typeface="Times New Roman"/>
                      </a:endParaRPr>
                    </a:p>
                  </a:txBody>
                  <a:tcPr marT="91425" marB="91425" marR="91425" marL="91425"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r>
              <a:tr h="620100">
                <a:tc>
                  <a:txBody>
                    <a:bodyPr/>
                    <a:lstStyle/>
                    <a:p>
                      <a:pPr indent="0" lvl="0" marL="0" rtl="0" algn="ctr">
                        <a:spcBef>
                          <a:spcPts val="0"/>
                        </a:spcBef>
                        <a:spcAft>
                          <a:spcPts val="0"/>
                        </a:spcAft>
                        <a:buNone/>
                      </a:pPr>
                      <a:r>
                        <a:rPr lang="en-US" sz="1000">
                          <a:latin typeface="Times New Roman"/>
                          <a:ea typeface="Times New Roman"/>
                          <a:cs typeface="Times New Roman"/>
                          <a:sym typeface="Times New Roman"/>
                        </a:rPr>
                        <a:t>S3</a:t>
                      </a:r>
                      <a:endParaRPr sz="1000">
                        <a:latin typeface="Times New Roman"/>
                        <a:ea typeface="Times New Roman"/>
                        <a:cs typeface="Times New Roman"/>
                        <a:sym typeface="Times New Roman"/>
                      </a:endParaRPr>
                    </a:p>
                  </a:txBody>
                  <a:tcPr marT="91425" marB="91425" marR="91425" marL="91425"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US" sz="1000">
                          <a:latin typeface="Times New Roman"/>
                          <a:ea typeface="Times New Roman"/>
                          <a:cs typeface="Times New Roman"/>
                          <a:sym typeface="Times New Roman"/>
                        </a:rPr>
                        <a:t>Broken Access Control</a:t>
                      </a:r>
                      <a:endParaRPr sz="1000">
                        <a:latin typeface="Times New Roman"/>
                        <a:ea typeface="Times New Roman"/>
                        <a:cs typeface="Times New Roman"/>
                        <a:sym typeface="Times New Roman"/>
                      </a:endParaRPr>
                    </a:p>
                  </a:txBody>
                  <a:tcPr marT="91425" marB="91425" marR="91425" marL="91425"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US" sz="1000">
                          <a:latin typeface="Times New Roman"/>
                          <a:ea typeface="Times New Roman"/>
                          <a:cs typeface="Times New Roman"/>
                          <a:sym typeface="Times New Roman"/>
                        </a:rPr>
                        <a:t>High</a:t>
                      </a:r>
                      <a:endParaRPr sz="1000">
                        <a:latin typeface="Times New Roman"/>
                        <a:ea typeface="Times New Roman"/>
                        <a:cs typeface="Times New Roman"/>
                        <a:sym typeface="Times New Roman"/>
                      </a:endParaRPr>
                    </a:p>
                  </a:txBody>
                  <a:tcPr marT="91425" marB="91425" marR="91425" marL="91425"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US" sz="1000">
                          <a:latin typeface="Times New Roman"/>
                          <a:ea typeface="Times New Roman"/>
                          <a:cs typeface="Times New Roman"/>
                          <a:sym typeface="Times New Roman"/>
                        </a:rPr>
                        <a:t>Very Low</a:t>
                      </a:r>
                      <a:endParaRPr sz="1000">
                        <a:latin typeface="Times New Roman"/>
                        <a:ea typeface="Times New Roman"/>
                        <a:cs typeface="Times New Roman"/>
                        <a:sym typeface="Times New Roman"/>
                      </a:endParaRPr>
                    </a:p>
                  </a:txBody>
                  <a:tcPr marT="91425" marB="91425" marR="91425" marL="91425"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US" sz="1000">
                          <a:latin typeface="Times New Roman"/>
                          <a:ea typeface="Times New Roman"/>
                          <a:cs typeface="Times New Roman"/>
                          <a:sym typeface="Times New Roman"/>
                        </a:rPr>
                        <a:t>Enforcement on the server-side logins will prevent students from accessing teacher permissions. Additional tests will be made to ensure specific URLs will be “hidden” without proper authentication.  </a:t>
                      </a:r>
                      <a:endParaRPr sz="1000">
                        <a:latin typeface="Times New Roman"/>
                        <a:ea typeface="Times New Roman"/>
                        <a:cs typeface="Times New Roman"/>
                        <a:sym typeface="Times New Roman"/>
                      </a:endParaRPr>
                    </a:p>
                  </a:txBody>
                  <a:tcPr marT="91425" marB="91425" marR="91425" marL="91425"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r>
              <a:tr h="666300">
                <a:tc>
                  <a:txBody>
                    <a:bodyPr/>
                    <a:lstStyle/>
                    <a:p>
                      <a:pPr indent="0" lvl="0" marL="0" rtl="0" algn="ctr">
                        <a:spcBef>
                          <a:spcPts val="0"/>
                        </a:spcBef>
                        <a:spcAft>
                          <a:spcPts val="0"/>
                        </a:spcAft>
                        <a:buNone/>
                      </a:pPr>
                      <a:r>
                        <a:rPr lang="en-US" sz="1000">
                          <a:latin typeface="Times New Roman"/>
                          <a:ea typeface="Times New Roman"/>
                          <a:cs typeface="Times New Roman"/>
                          <a:sym typeface="Times New Roman"/>
                        </a:rPr>
                        <a:t>S4</a:t>
                      </a:r>
                      <a:endParaRPr sz="1000">
                        <a:latin typeface="Times New Roman"/>
                        <a:ea typeface="Times New Roman"/>
                        <a:cs typeface="Times New Roman"/>
                        <a:sym typeface="Times New Roman"/>
                      </a:endParaRPr>
                    </a:p>
                  </a:txBody>
                  <a:tcPr marT="91425" marB="91425" marR="91425" marL="91425"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US" sz="1000">
                          <a:latin typeface="Times New Roman"/>
                          <a:ea typeface="Times New Roman"/>
                          <a:cs typeface="Times New Roman"/>
                          <a:sym typeface="Times New Roman"/>
                        </a:rPr>
                        <a:t>Broken Authentication</a:t>
                      </a:r>
                      <a:endParaRPr sz="1000">
                        <a:latin typeface="Times New Roman"/>
                        <a:ea typeface="Times New Roman"/>
                        <a:cs typeface="Times New Roman"/>
                        <a:sym typeface="Times New Roman"/>
                      </a:endParaRPr>
                    </a:p>
                  </a:txBody>
                  <a:tcPr marT="91425" marB="91425" marR="91425" marL="91425"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US" sz="1000">
                          <a:latin typeface="Times New Roman"/>
                          <a:ea typeface="Times New Roman"/>
                          <a:cs typeface="Times New Roman"/>
                          <a:sym typeface="Times New Roman"/>
                        </a:rPr>
                        <a:t>Medium</a:t>
                      </a:r>
                      <a:endParaRPr sz="1000">
                        <a:latin typeface="Times New Roman"/>
                        <a:ea typeface="Times New Roman"/>
                        <a:cs typeface="Times New Roman"/>
                        <a:sym typeface="Times New Roman"/>
                      </a:endParaRPr>
                    </a:p>
                  </a:txBody>
                  <a:tcPr marT="91425" marB="91425" marR="91425" marL="91425"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US" sz="1000">
                          <a:latin typeface="Times New Roman"/>
                          <a:ea typeface="Times New Roman"/>
                          <a:cs typeface="Times New Roman"/>
                          <a:sym typeface="Times New Roman"/>
                        </a:rPr>
                        <a:t>Low</a:t>
                      </a:r>
                      <a:endParaRPr sz="1000">
                        <a:latin typeface="Times New Roman"/>
                        <a:ea typeface="Times New Roman"/>
                        <a:cs typeface="Times New Roman"/>
                        <a:sym typeface="Times New Roman"/>
                      </a:endParaRPr>
                    </a:p>
                  </a:txBody>
                  <a:tcPr marT="91425" marB="91425" marR="91425" marL="91425"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US" sz="1000">
                          <a:latin typeface="Times New Roman"/>
                          <a:ea typeface="Times New Roman"/>
                          <a:cs typeface="Times New Roman"/>
                          <a:sym typeface="Times New Roman"/>
                        </a:rPr>
                        <a:t>Authentication will be primarily based on school provided tokenization of student logins.  Student passwords will be properly formed in a secure matter. Periodic password updates will be required to ensure security. </a:t>
                      </a:r>
                      <a:endParaRPr sz="1000">
                        <a:latin typeface="Times New Roman"/>
                        <a:ea typeface="Times New Roman"/>
                        <a:cs typeface="Times New Roman"/>
                        <a:sym typeface="Times New Roman"/>
                      </a:endParaRPr>
                    </a:p>
                  </a:txBody>
                  <a:tcPr marT="91425" marB="91425" marR="91425" marL="91425"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r>
            </a:tbl>
          </a:graphicData>
        </a:graphic>
      </p:graphicFrame>
      <p:pic>
        <p:nvPicPr>
          <p:cNvPr id="407" name="Google Shape;407;p36"/>
          <p:cNvPicPr preferRelativeResize="0"/>
          <p:nvPr/>
        </p:nvPicPr>
        <p:blipFill>
          <a:blip r:embed="rId3">
            <a:alphaModFix/>
          </a:blip>
          <a:stretch>
            <a:fillRect/>
          </a:stretch>
        </p:blipFill>
        <p:spPr>
          <a:xfrm>
            <a:off x="189200" y="524625"/>
            <a:ext cx="2999249" cy="2831975"/>
          </a:xfrm>
          <a:prstGeom prst="rect">
            <a:avLst/>
          </a:prstGeom>
          <a:noFill/>
          <a:ln>
            <a:noFill/>
          </a:ln>
        </p:spPr>
      </p:pic>
      <p:pic>
        <p:nvPicPr>
          <p:cNvPr id="408" name="Google Shape;408;p36"/>
          <p:cNvPicPr preferRelativeResize="0"/>
          <p:nvPr/>
        </p:nvPicPr>
        <p:blipFill>
          <a:blip r:embed="rId4">
            <a:alphaModFix/>
          </a:blip>
          <a:stretch>
            <a:fillRect/>
          </a:stretch>
        </p:blipFill>
        <p:spPr>
          <a:xfrm>
            <a:off x="189200" y="3356600"/>
            <a:ext cx="2987819" cy="2831974"/>
          </a:xfrm>
          <a:prstGeom prst="rect">
            <a:avLst/>
          </a:prstGeom>
          <a:noFill/>
          <a:ln>
            <a:noFill/>
          </a:ln>
        </p:spPr>
      </p:pic>
      <p:sp>
        <p:nvSpPr>
          <p:cNvPr id="409" name="Google Shape;409;p36"/>
          <p:cNvSpPr/>
          <p:nvPr/>
        </p:nvSpPr>
        <p:spPr>
          <a:xfrm>
            <a:off x="7464700" y="119025"/>
            <a:ext cx="311100" cy="311400"/>
          </a:xfrm>
          <a:prstGeom prst="star5">
            <a:avLst>
              <a:gd fmla="val 19098" name="adj"/>
              <a:gd fmla="val 105146" name="hf"/>
              <a:gd fmla="val 110557" name="vf"/>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36"/>
          <p:cNvSpPr/>
          <p:nvPr/>
        </p:nvSpPr>
        <p:spPr>
          <a:xfrm>
            <a:off x="3188450" y="1626525"/>
            <a:ext cx="311100" cy="311400"/>
          </a:xfrm>
          <a:prstGeom prst="star5">
            <a:avLst>
              <a:gd fmla="val 19098" name="adj"/>
              <a:gd fmla="val 105146" name="hf"/>
              <a:gd fmla="val 110557" name="vf"/>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36"/>
          <p:cNvSpPr/>
          <p:nvPr/>
        </p:nvSpPr>
        <p:spPr>
          <a:xfrm>
            <a:off x="3188450" y="2152950"/>
            <a:ext cx="311100" cy="311400"/>
          </a:xfrm>
          <a:prstGeom prst="star5">
            <a:avLst>
              <a:gd fmla="val 19098" name="adj"/>
              <a:gd fmla="val 105146" name="hf"/>
              <a:gd fmla="val 110557" name="vf"/>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36"/>
          <p:cNvSpPr/>
          <p:nvPr/>
        </p:nvSpPr>
        <p:spPr>
          <a:xfrm>
            <a:off x="3188450" y="3579450"/>
            <a:ext cx="311100" cy="311400"/>
          </a:xfrm>
          <a:prstGeom prst="star5">
            <a:avLst>
              <a:gd fmla="val 19098" name="adj"/>
              <a:gd fmla="val 105146" name="hf"/>
              <a:gd fmla="val 110557" name="vf"/>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36"/>
          <p:cNvSpPr/>
          <p:nvPr/>
        </p:nvSpPr>
        <p:spPr>
          <a:xfrm>
            <a:off x="3188450" y="4839750"/>
            <a:ext cx="311100" cy="311400"/>
          </a:xfrm>
          <a:prstGeom prst="star5">
            <a:avLst>
              <a:gd fmla="val 19098" name="adj"/>
              <a:gd fmla="val 105146" name="hf"/>
              <a:gd fmla="val 110557" name="vf"/>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sp>
        <p:nvSpPr>
          <p:cNvPr id="419" name="Google Shape;419;p37"/>
          <p:cNvSpPr txBox="1"/>
          <p:nvPr>
            <p:ph type="title"/>
          </p:nvPr>
        </p:nvSpPr>
        <p:spPr>
          <a:xfrm>
            <a:off x="415600" y="593367"/>
            <a:ext cx="11360700" cy="763500"/>
          </a:xfrm>
          <a:prstGeom prst="rect">
            <a:avLst/>
          </a:prstGeom>
        </p:spPr>
        <p:txBody>
          <a:bodyPr anchorCtr="0" anchor="t" bIns="121900" lIns="121900" spcFirstLastPara="1" rIns="121900" wrap="square" tIns="121900">
            <a:normAutofit fontScale="90000"/>
          </a:bodyPr>
          <a:lstStyle/>
          <a:p>
            <a:pPr indent="0" lvl="0" marL="0" rtl="0" algn="l">
              <a:spcBef>
                <a:spcPts val="0"/>
              </a:spcBef>
              <a:spcAft>
                <a:spcPts val="0"/>
              </a:spcAft>
              <a:buNone/>
            </a:pPr>
            <a:r>
              <a:rPr lang="en-US"/>
              <a:t>Login Page</a:t>
            </a:r>
            <a:endParaRPr/>
          </a:p>
        </p:txBody>
      </p:sp>
      <p:sp>
        <p:nvSpPr>
          <p:cNvPr id="420" name="Google Shape;420;p37"/>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p>
            <a:pPr indent="0" lvl="0" marL="0" rtl="0" algn="r">
              <a:spcBef>
                <a:spcPts val="0"/>
              </a:spcBef>
              <a:spcAft>
                <a:spcPts val="0"/>
              </a:spcAft>
              <a:buNone/>
            </a:pPr>
            <a:fld id="{00000000-1234-1234-1234-123412341234}" type="slidenum">
              <a:rPr lang="en-US"/>
              <a:t>‹#›</a:t>
            </a:fld>
            <a:endParaRPr/>
          </a:p>
        </p:txBody>
      </p:sp>
      <p:pic>
        <p:nvPicPr>
          <p:cNvPr id="421" name="Google Shape;421;p37"/>
          <p:cNvPicPr preferRelativeResize="0"/>
          <p:nvPr/>
        </p:nvPicPr>
        <p:blipFill>
          <a:blip r:embed="rId3">
            <a:alphaModFix/>
          </a:blip>
          <a:stretch>
            <a:fillRect/>
          </a:stretch>
        </p:blipFill>
        <p:spPr>
          <a:xfrm>
            <a:off x="415599" y="1356875"/>
            <a:ext cx="6551997" cy="5224100"/>
          </a:xfrm>
          <a:prstGeom prst="rect">
            <a:avLst/>
          </a:prstGeom>
          <a:noFill/>
          <a:ln>
            <a:noFill/>
          </a:ln>
        </p:spPr>
      </p:pic>
      <p:sp>
        <p:nvSpPr>
          <p:cNvPr id="422" name="Google Shape;422;p37"/>
          <p:cNvSpPr txBox="1"/>
          <p:nvPr/>
        </p:nvSpPr>
        <p:spPr>
          <a:xfrm>
            <a:off x="7180450" y="1356875"/>
            <a:ext cx="4596000" cy="4994100"/>
          </a:xfrm>
          <a:prstGeom prst="rect">
            <a:avLst/>
          </a:prstGeom>
          <a:noFill/>
          <a:ln>
            <a:noFill/>
          </a:ln>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US" sz="2000"/>
              <a:t>Input for Username / Password</a:t>
            </a:r>
            <a:endParaRPr sz="2000"/>
          </a:p>
          <a:p>
            <a:pPr indent="0" lvl="0" marL="0" rtl="0" algn="l">
              <a:spcBef>
                <a:spcPts val="0"/>
              </a:spcBef>
              <a:spcAft>
                <a:spcPts val="0"/>
              </a:spcAft>
              <a:buNone/>
            </a:pPr>
            <a:r>
              <a:t/>
            </a:r>
            <a:endParaRPr sz="2000"/>
          </a:p>
          <a:p>
            <a:pPr indent="-355600" lvl="0" marL="457200" rtl="0" algn="l">
              <a:spcBef>
                <a:spcPts val="0"/>
              </a:spcBef>
              <a:spcAft>
                <a:spcPts val="0"/>
              </a:spcAft>
              <a:buSzPts val="2000"/>
              <a:buChar char="●"/>
            </a:pPr>
            <a:r>
              <a:rPr lang="en-US" sz="2000"/>
              <a:t>Verified</a:t>
            </a:r>
            <a:r>
              <a:rPr lang="en-US" sz="2000"/>
              <a:t> by Database</a:t>
            </a:r>
            <a:endParaRPr sz="2000"/>
          </a:p>
          <a:p>
            <a:pPr indent="0" lvl="0" marL="0" rtl="0" algn="l">
              <a:spcBef>
                <a:spcPts val="0"/>
              </a:spcBef>
              <a:spcAft>
                <a:spcPts val="0"/>
              </a:spcAft>
              <a:buNone/>
            </a:pPr>
            <a:r>
              <a:t/>
            </a:r>
            <a:endParaRPr sz="2000"/>
          </a:p>
          <a:p>
            <a:pPr indent="-355600" lvl="0" marL="457200" rtl="0" algn="l">
              <a:spcBef>
                <a:spcPts val="0"/>
              </a:spcBef>
              <a:spcAft>
                <a:spcPts val="0"/>
              </a:spcAft>
              <a:buSzPts val="2000"/>
              <a:buChar char="●"/>
            </a:pPr>
            <a:r>
              <a:rPr lang="en-US" sz="2000"/>
              <a:t>Same view for all users (teacher / student / admin)</a:t>
            </a:r>
            <a:endParaRPr sz="2000"/>
          </a:p>
          <a:p>
            <a:pPr indent="0" lvl="0" marL="0" rtl="0" algn="l">
              <a:spcBef>
                <a:spcPts val="0"/>
              </a:spcBef>
              <a:spcAft>
                <a:spcPts val="0"/>
              </a:spcAft>
              <a:buNone/>
            </a:pPr>
            <a:r>
              <a:t/>
            </a:r>
            <a:endParaRPr sz="2000"/>
          </a:p>
          <a:p>
            <a:pPr indent="-355600" lvl="0" marL="457200" rtl="0" algn="l">
              <a:spcBef>
                <a:spcPts val="0"/>
              </a:spcBef>
              <a:spcAft>
                <a:spcPts val="0"/>
              </a:spcAft>
              <a:buSzPts val="2000"/>
              <a:buChar char="●"/>
            </a:pPr>
            <a:r>
              <a:rPr lang="en-US" sz="2000"/>
              <a:t>Login directs to respective main </a:t>
            </a:r>
            <a:r>
              <a:rPr lang="en-US" sz="2000"/>
              <a:t>menu</a:t>
            </a:r>
            <a:r>
              <a:rPr lang="en-US" sz="2000"/>
              <a:t> OR warning </a:t>
            </a:r>
            <a:endParaRPr sz="20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sp>
        <p:nvSpPr>
          <p:cNvPr id="428" name="Google Shape;428;p38"/>
          <p:cNvSpPr txBox="1"/>
          <p:nvPr>
            <p:ph type="title"/>
          </p:nvPr>
        </p:nvSpPr>
        <p:spPr>
          <a:xfrm>
            <a:off x="415600" y="593367"/>
            <a:ext cx="11360700" cy="763500"/>
          </a:xfrm>
          <a:prstGeom prst="rect">
            <a:avLst/>
          </a:prstGeom>
        </p:spPr>
        <p:txBody>
          <a:bodyPr anchorCtr="0" anchor="t" bIns="121900" lIns="121900" spcFirstLastPara="1" rIns="121900" wrap="square" tIns="121900">
            <a:normAutofit fontScale="90000"/>
          </a:bodyPr>
          <a:lstStyle/>
          <a:p>
            <a:pPr indent="0" lvl="0" marL="0" rtl="0" algn="l">
              <a:spcBef>
                <a:spcPts val="0"/>
              </a:spcBef>
              <a:spcAft>
                <a:spcPts val="0"/>
              </a:spcAft>
              <a:buNone/>
            </a:pPr>
            <a:r>
              <a:rPr lang="en-US"/>
              <a:t>Login Page - Error</a:t>
            </a:r>
            <a:endParaRPr/>
          </a:p>
        </p:txBody>
      </p:sp>
      <p:sp>
        <p:nvSpPr>
          <p:cNvPr id="429" name="Google Shape;429;p38"/>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p>
            <a:pPr indent="0" lvl="0" marL="0" rtl="0" algn="r">
              <a:spcBef>
                <a:spcPts val="0"/>
              </a:spcBef>
              <a:spcAft>
                <a:spcPts val="0"/>
              </a:spcAft>
              <a:buNone/>
            </a:pPr>
            <a:fld id="{00000000-1234-1234-1234-123412341234}" type="slidenum">
              <a:rPr lang="en-US"/>
              <a:t>‹#›</a:t>
            </a:fld>
            <a:endParaRPr/>
          </a:p>
        </p:txBody>
      </p:sp>
      <p:sp>
        <p:nvSpPr>
          <p:cNvPr id="430" name="Google Shape;430;p38"/>
          <p:cNvSpPr txBox="1"/>
          <p:nvPr/>
        </p:nvSpPr>
        <p:spPr>
          <a:xfrm>
            <a:off x="7180450" y="1356875"/>
            <a:ext cx="4596000" cy="4994100"/>
          </a:xfrm>
          <a:prstGeom prst="rect">
            <a:avLst/>
          </a:prstGeom>
          <a:noFill/>
          <a:ln>
            <a:noFill/>
          </a:ln>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US" sz="2000"/>
              <a:t>Error for incorrect username/password</a:t>
            </a:r>
            <a:endParaRPr sz="2000"/>
          </a:p>
          <a:p>
            <a:pPr indent="0" lvl="0" marL="0" rtl="0" algn="l">
              <a:spcBef>
                <a:spcPts val="0"/>
              </a:spcBef>
              <a:spcAft>
                <a:spcPts val="0"/>
              </a:spcAft>
              <a:buNone/>
            </a:pPr>
            <a:r>
              <a:t/>
            </a:r>
            <a:endParaRPr sz="2000"/>
          </a:p>
          <a:p>
            <a:pPr indent="-355600" lvl="0" marL="457200" rtl="0" algn="l">
              <a:spcBef>
                <a:spcPts val="0"/>
              </a:spcBef>
              <a:spcAft>
                <a:spcPts val="0"/>
              </a:spcAft>
              <a:buSzPts val="2000"/>
              <a:buChar char="●"/>
            </a:pPr>
            <a:r>
              <a:rPr lang="en-US" sz="2000"/>
              <a:t>Prevents user from proper login  </a:t>
            </a:r>
            <a:endParaRPr sz="2000"/>
          </a:p>
          <a:p>
            <a:pPr indent="0" lvl="0" marL="0" rtl="0" algn="l">
              <a:spcBef>
                <a:spcPts val="0"/>
              </a:spcBef>
              <a:spcAft>
                <a:spcPts val="0"/>
              </a:spcAft>
              <a:buNone/>
            </a:pPr>
            <a:r>
              <a:t/>
            </a:r>
            <a:endParaRPr sz="2000"/>
          </a:p>
        </p:txBody>
      </p:sp>
      <p:pic>
        <p:nvPicPr>
          <p:cNvPr id="431" name="Google Shape;431;p38"/>
          <p:cNvPicPr preferRelativeResize="0"/>
          <p:nvPr/>
        </p:nvPicPr>
        <p:blipFill>
          <a:blip r:embed="rId3">
            <a:alphaModFix/>
          </a:blip>
          <a:stretch>
            <a:fillRect/>
          </a:stretch>
        </p:blipFill>
        <p:spPr>
          <a:xfrm>
            <a:off x="296500" y="1532975"/>
            <a:ext cx="6883948" cy="4944676"/>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sp>
        <p:nvSpPr>
          <p:cNvPr id="437" name="Google Shape;437;p39"/>
          <p:cNvSpPr txBox="1"/>
          <p:nvPr>
            <p:ph type="title"/>
          </p:nvPr>
        </p:nvSpPr>
        <p:spPr>
          <a:xfrm>
            <a:off x="415600" y="593367"/>
            <a:ext cx="11360700" cy="763500"/>
          </a:xfrm>
          <a:prstGeom prst="rect">
            <a:avLst/>
          </a:prstGeom>
        </p:spPr>
        <p:txBody>
          <a:bodyPr anchorCtr="0" anchor="t" bIns="121900" lIns="121900" spcFirstLastPara="1" rIns="121900" wrap="square" tIns="121900">
            <a:normAutofit fontScale="90000"/>
          </a:bodyPr>
          <a:lstStyle/>
          <a:p>
            <a:pPr indent="0" lvl="0" marL="0" rtl="0" algn="l">
              <a:spcBef>
                <a:spcPts val="0"/>
              </a:spcBef>
              <a:spcAft>
                <a:spcPts val="0"/>
              </a:spcAft>
              <a:buNone/>
            </a:pPr>
            <a:r>
              <a:rPr lang="en-US"/>
              <a:t>Admin Dashboard </a:t>
            </a:r>
            <a:endParaRPr/>
          </a:p>
        </p:txBody>
      </p:sp>
      <p:sp>
        <p:nvSpPr>
          <p:cNvPr id="438" name="Google Shape;438;p39"/>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p>
            <a:pPr indent="0" lvl="0" marL="0" rtl="0" algn="r">
              <a:spcBef>
                <a:spcPts val="0"/>
              </a:spcBef>
              <a:spcAft>
                <a:spcPts val="0"/>
              </a:spcAft>
              <a:buNone/>
            </a:pPr>
            <a:fld id="{00000000-1234-1234-1234-123412341234}" type="slidenum">
              <a:rPr lang="en-US"/>
              <a:t>‹#›</a:t>
            </a:fld>
            <a:endParaRPr/>
          </a:p>
        </p:txBody>
      </p:sp>
      <p:sp>
        <p:nvSpPr>
          <p:cNvPr id="439" name="Google Shape;439;p39"/>
          <p:cNvSpPr txBox="1"/>
          <p:nvPr/>
        </p:nvSpPr>
        <p:spPr>
          <a:xfrm>
            <a:off x="8217650" y="1356875"/>
            <a:ext cx="3558900" cy="4994100"/>
          </a:xfrm>
          <a:prstGeom prst="rect">
            <a:avLst/>
          </a:prstGeom>
          <a:noFill/>
          <a:ln>
            <a:noFill/>
          </a:ln>
        </p:spPr>
        <p:txBody>
          <a:bodyPr anchorCtr="0" anchor="t" bIns="91425" lIns="91425" spcFirstLastPara="1" rIns="91425" wrap="square" tIns="91425">
            <a:noAutofit/>
          </a:bodyPr>
          <a:lstStyle/>
          <a:p>
            <a:pPr indent="-387350" lvl="0" marL="457200" rtl="0" algn="l">
              <a:spcBef>
                <a:spcPts val="0"/>
              </a:spcBef>
              <a:spcAft>
                <a:spcPts val="0"/>
              </a:spcAft>
              <a:buSzPts val="2500"/>
              <a:buChar char="●"/>
            </a:pPr>
            <a:r>
              <a:rPr lang="en-US" sz="2500"/>
              <a:t>Menu for Admin user </a:t>
            </a:r>
            <a:endParaRPr sz="2500"/>
          </a:p>
          <a:p>
            <a:pPr indent="0" lvl="0" marL="0" rtl="0" algn="l">
              <a:spcBef>
                <a:spcPts val="0"/>
              </a:spcBef>
              <a:spcAft>
                <a:spcPts val="0"/>
              </a:spcAft>
              <a:buNone/>
            </a:pPr>
            <a:r>
              <a:t/>
            </a:r>
            <a:endParaRPr sz="2500"/>
          </a:p>
          <a:p>
            <a:pPr indent="-387350" lvl="0" marL="457200" rtl="0" algn="l">
              <a:spcBef>
                <a:spcPts val="0"/>
              </a:spcBef>
              <a:spcAft>
                <a:spcPts val="0"/>
              </a:spcAft>
              <a:buSzPts val="2500"/>
              <a:buChar char="●"/>
            </a:pPr>
            <a:r>
              <a:rPr lang="en-US" sz="2500"/>
              <a:t>First Admin screen </a:t>
            </a:r>
            <a:endParaRPr sz="2500"/>
          </a:p>
          <a:p>
            <a:pPr indent="0" lvl="0" marL="0" rtl="0" algn="l">
              <a:spcBef>
                <a:spcPts val="0"/>
              </a:spcBef>
              <a:spcAft>
                <a:spcPts val="0"/>
              </a:spcAft>
              <a:buNone/>
            </a:pPr>
            <a:r>
              <a:t/>
            </a:r>
            <a:endParaRPr sz="2500"/>
          </a:p>
          <a:p>
            <a:pPr indent="-387350" lvl="0" marL="457200" rtl="0" algn="l">
              <a:spcBef>
                <a:spcPts val="0"/>
              </a:spcBef>
              <a:spcAft>
                <a:spcPts val="0"/>
              </a:spcAft>
              <a:buSzPts val="2500"/>
              <a:buChar char="●"/>
            </a:pPr>
            <a:r>
              <a:rPr lang="en-US" sz="2500"/>
              <a:t>Views available:</a:t>
            </a:r>
            <a:endParaRPr sz="2500"/>
          </a:p>
          <a:p>
            <a:pPr indent="-336550" lvl="0" marL="457200" rtl="0" algn="l">
              <a:lnSpc>
                <a:spcPct val="115000"/>
              </a:lnSpc>
              <a:spcBef>
                <a:spcPts val="0"/>
              </a:spcBef>
              <a:spcAft>
                <a:spcPts val="0"/>
              </a:spcAft>
              <a:buClr>
                <a:srgbClr val="24292F"/>
              </a:buClr>
              <a:buSzPts val="1700"/>
              <a:buChar char="●"/>
            </a:pPr>
            <a:r>
              <a:rPr lang="en-US" sz="1700">
                <a:solidFill>
                  <a:srgbClr val="24292F"/>
                </a:solidFill>
              </a:rPr>
              <a:t>Class Creation View</a:t>
            </a:r>
            <a:endParaRPr sz="1700">
              <a:solidFill>
                <a:srgbClr val="24292F"/>
              </a:solidFill>
            </a:endParaRPr>
          </a:p>
          <a:p>
            <a:pPr indent="-336550" lvl="0" marL="457200" rtl="0" algn="l">
              <a:lnSpc>
                <a:spcPct val="115000"/>
              </a:lnSpc>
              <a:spcBef>
                <a:spcPts val="0"/>
              </a:spcBef>
              <a:spcAft>
                <a:spcPts val="0"/>
              </a:spcAft>
              <a:buClr>
                <a:srgbClr val="24292F"/>
              </a:buClr>
              <a:buSzPts val="1700"/>
              <a:buChar char="●"/>
            </a:pPr>
            <a:r>
              <a:rPr lang="en-US" sz="1700">
                <a:solidFill>
                  <a:srgbClr val="24292F"/>
                </a:solidFill>
              </a:rPr>
              <a:t>Teacher Evaluation View</a:t>
            </a:r>
            <a:endParaRPr sz="1700">
              <a:solidFill>
                <a:srgbClr val="24292F"/>
              </a:solidFill>
            </a:endParaRPr>
          </a:p>
          <a:p>
            <a:pPr indent="-336550" lvl="0" marL="457200" rtl="0" algn="l">
              <a:lnSpc>
                <a:spcPct val="115000"/>
              </a:lnSpc>
              <a:spcBef>
                <a:spcPts val="0"/>
              </a:spcBef>
              <a:spcAft>
                <a:spcPts val="0"/>
              </a:spcAft>
              <a:buClr>
                <a:srgbClr val="24292F"/>
              </a:buClr>
              <a:buSzPts val="1700"/>
              <a:buChar char="●"/>
            </a:pPr>
            <a:r>
              <a:rPr lang="en-US" sz="1700">
                <a:solidFill>
                  <a:srgbClr val="24292F"/>
                </a:solidFill>
              </a:rPr>
              <a:t>Teacher Index View</a:t>
            </a:r>
            <a:endParaRPr sz="1700">
              <a:solidFill>
                <a:srgbClr val="24292F"/>
              </a:solidFill>
            </a:endParaRPr>
          </a:p>
          <a:p>
            <a:pPr indent="-336550" lvl="0" marL="457200" rtl="0" algn="l">
              <a:lnSpc>
                <a:spcPct val="115000"/>
              </a:lnSpc>
              <a:spcBef>
                <a:spcPts val="0"/>
              </a:spcBef>
              <a:spcAft>
                <a:spcPts val="0"/>
              </a:spcAft>
              <a:buClr>
                <a:srgbClr val="24292F"/>
              </a:buClr>
              <a:buSzPts val="1700"/>
              <a:buChar char="●"/>
            </a:pPr>
            <a:r>
              <a:rPr lang="en-US" sz="1700">
                <a:solidFill>
                  <a:srgbClr val="24292F"/>
                </a:solidFill>
              </a:rPr>
              <a:t>Student Index View</a:t>
            </a:r>
            <a:endParaRPr sz="1700">
              <a:solidFill>
                <a:srgbClr val="24292F"/>
              </a:solidFill>
            </a:endParaRPr>
          </a:p>
          <a:p>
            <a:pPr indent="-336550" lvl="0" marL="457200" rtl="0" algn="l">
              <a:lnSpc>
                <a:spcPct val="115000"/>
              </a:lnSpc>
              <a:spcBef>
                <a:spcPts val="0"/>
              </a:spcBef>
              <a:spcAft>
                <a:spcPts val="0"/>
              </a:spcAft>
              <a:buClr>
                <a:srgbClr val="24292F"/>
              </a:buClr>
              <a:buSzPts val="1700"/>
              <a:buChar char="●"/>
            </a:pPr>
            <a:r>
              <a:rPr lang="en-US" sz="1700">
                <a:solidFill>
                  <a:srgbClr val="24292F"/>
                </a:solidFill>
              </a:rPr>
              <a:t>Logout</a:t>
            </a:r>
            <a:endParaRPr sz="1700">
              <a:solidFill>
                <a:srgbClr val="24292F"/>
              </a:solidFill>
            </a:endParaRPr>
          </a:p>
          <a:p>
            <a:pPr indent="0" lvl="0" marL="457200" rtl="0" algn="l">
              <a:spcBef>
                <a:spcPts val="1200"/>
              </a:spcBef>
              <a:spcAft>
                <a:spcPts val="0"/>
              </a:spcAft>
              <a:buNone/>
            </a:pPr>
            <a:r>
              <a:t/>
            </a:r>
            <a:endParaRPr sz="2000"/>
          </a:p>
          <a:p>
            <a:pPr indent="0" lvl="0" marL="0" rtl="0" algn="l">
              <a:spcBef>
                <a:spcPts val="0"/>
              </a:spcBef>
              <a:spcAft>
                <a:spcPts val="0"/>
              </a:spcAft>
              <a:buNone/>
            </a:pPr>
            <a:r>
              <a:t/>
            </a:r>
            <a:endParaRPr sz="2000"/>
          </a:p>
        </p:txBody>
      </p:sp>
      <p:pic>
        <p:nvPicPr>
          <p:cNvPr id="440" name="Google Shape;440;p39"/>
          <p:cNvPicPr preferRelativeResize="0"/>
          <p:nvPr/>
        </p:nvPicPr>
        <p:blipFill>
          <a:blip r:embed="rId3">
            <a:alphaModFix/>
          </a:blip>
          <a:stretch>
            <a:fillRect/>
          </a:stretch>
        </p:blipFill>
        <p:spPr>
          <a:xfrm>
            <a:off x="152400" y="1509275"/>
            <a:ext cx="8065250" cy="48417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sp>
        <p:nvSpPr>
          <p:cNvPr id="446" name="Google Shape;446;p40"/>
          <p:cNvSpPr txBox="1"/>
          <p:nvPr>
            <p:ph type="title"/>
          </p:nvPr>
        </p:nvSpPr>
        <p:spPr>
          <a:xfrm>
            <a:off x="415600" y="593367"/>
            <a:ext cx="11360700" cy="763500"/>
          </a:xfrm>
          <a:prstGeom prst="rect">
            <a:avLst/>
          </a:prstGeom>
        </p:spPr>
        <p:txBody>
          <a:bodyPr anchorCtr="0" anchor="t" bIns="121900" lIns="121900" spcFirstLastPara="1" rIns="121900" wrap="square" tIns="121900">
            <a:normAutofit fontScale="90000"/>
          </a:bodyPr>
          <a:lstStyle/>
          <a:p>
            <a:pPr indent="0" lvl="0" marL="0" rtl="0" algn="l">
              <a:spcBef>
                <a:spcPts val="0"/>
              </a:spcBef>
              <a:spcAft>
                <a:spcPts val="0"/>
              </a:spcAft>
              <a:buNone/>
            </a:pPr>
            <a:r>
              <a:rPr lang="en-US"/>
              <a:t>Class Creation View</a:t>
            </a:r>
            <a:endParaRPr/>
          </a:p>
        </p:txBody>
      </p:sp>
      <p:sp>
        <p:nvSpPr>
          <p:cNvPr id="447" name="Google Shape;447;p40"/>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p>
            <a:pPr indent="0" lvl="0" marL="0" rtl="0" algn="r">
              <a:spcBef>
                <a:spcPts val="0"/>
              </a:spcBef>
              <a:spcAft>
                <a:spcPts val="0"/>
              </a:spcAft>
              <a:buNone/>
            </a:pPr>
            <a:fld id="{00000000-1234-1234-1234-123412341234}" type="slidenum">
              <a:rPr lang="en-US"/>
              <a:t>‹#›</a:t>
            </a:fld>
            <a:endParaRPr/>
          </a:p>
        </p:txBody>
      </p:sp>
      <p:sp>
        <p:nvSpPr>
          <p:cNvPr id="448" name="Google Shape;448;p40"/>
          <p:cNvSpPr txBox="1"/>
          <p:nvPr/>
        </p:nvSpPr>
        <p:spPr>
          <a:xfrm>
            <a:off x="8217650" y="1807875"/>
            <a:ext cx="3558900" cy="4695600"/>
          </a:xfrm>
          <a:prstGeom prst="rect">
            <a:avLst/>
          </a:prstGeom>
          <a:noFill/>
          <a:ln>
            <a:noFill/>
          </a:ln>
        </p:spPr>
        <p:txBody>
          <a:bodyPr anchorCtr="0" anchor="t" bIns="91425" lIns="91425" spcFirstLastPara="1" rIns="91425" wrap="square" tIns="91425">
            <a:normAutofit/>
          </a:bodyPr>
          <a:lstStyle/>
          <a:p>
            <a:pPr indent="-330200" lvl="0" marL="457200" rtl="0" algn="l">
              <a:spcBef>
                <a:spcPts val="0"/>
              </a:spcBef>
              <a:spcAft>
                <a:spcPts val="0"/>
              </a:spcAft>
              <a:buClr>
                <a:srgbClr val="24292F"/>
              </a:buClr>
              <a:buSzPts val="1600"/>
              <a:buChar char="●"/>
            </a:pPr>
            <a:r>
              <a:rPr lang="en-US" sz="1600">
                <a:solidFill>
                  <a:srgbClr val="24292F"/>
                </a:solidFill>
                <a:highlight>
                  <a:srgbClr val="FFFFFF"/>
                </a:highlight>
              </a:rPr>
              <a:t>class name and class description</a:t>
            </a:r>
            <a:endParaRPr sz="1600">
              <a:solidFill>
                <a:srgbClr val="24292F"/>
              </a:solidFill>
              <a:highlight>
                <a:srgbClr val="FFFFFF"/>
              </a:highlight>
            </a:endParaRPr>
          </a:p>
          <a:p>
            <a:pPr indent="0" lvl="0" marL="457200" rtl="0" algn="l">
              <a:spcBef>
                <a:spcPts val="0"/>
              </a:spcBef>
              <a:spcAft>
                <a:spcPts val="0"/>
              </a:spcAft>
              <a:buNone/>
            </a:pPr>
            <a:r>
              <a:t/>
            </a:r>
            <a:endParaRPr sz="1600">
              <a:solidFill>
                <a:srgbClr val="24292F"/>
              </a:solidFill>
              <a:highlight>
                <a:srgbClr val="FFFFFF"/>
              </a:highlight>
            </a:endParaRPr>
          </a:p>
          <a:p>
            <a:pPr indent="-330200" lvl="0" marL="457200" rtl="0" algn="l">
              <a:spcBef>
                <a:spcPts val="0"/>
              </a:spcBef>
              <a:spcAft>
                <a:spcPts val="0"/>
              </a:spcAft>
              <a:buClr>
                <a:srgbClr val="24292F"/>
              </a:buClr>
              <a:buSzPts val="1600"/>
              <a:buChar char="●"/>
            </a:pPr>
            <a:r>
              <a:rPr lang="en-US" sz="1600">
                <a:solidFill>
                  <a:srgbClr val="24292F"/>
                </a:solidFill>
                <a:highlight>
                  <a:srgbClr val="FFFFFF"/>
                </a:highlight>
              </a:rPr>
              <a:t>"Pick a teacher" dropdown </a:t>
            </a:r>
            <a:endParaRPr sz="1600">
              <a:solidFill>
                <a:srgbClr val="24292F"/>
              </a:solidFill>
              <a:highlight>
                <a:srgbClr val="FFFFFF"/>
              </a:highlight>
            </a:endParaRPr>
          </a:p>
          <a:p>
            <a:pPr indent="0" lvl="0" marL="457200" rtl="0" algn="l">
              <a:spcBef>
                <a:spcPts val="0"/>
              </a:spcBef>
              <a:spcAft>
                <a:spcPts val="0"/>
              </a:spcAft>
              <a:buNone/>
            </a:pPr>
            <a:r>
              <a:t/>
            </a:r>
            <a:endParaRPr sz="1600">
              <a:solidFill>
                <a:srgbClr val="24292F"/>
              </a:solidFill>
              <a:highlight>
                <a:srgbClr val="FFFFFF"/>
              </a:highlight>
            </a:endParaRPr>
          </a:p>
          <a:p>
            <a:pPr indent="-330200" lvl="0" marL="457200" rtl="0" algn="l">
              <a:spcBef>
                <a:spcPts val="0"/>
              </a:spcBef>
              <a:spcAft>
                <a:spcPts val="0"/>
              </a:spcAft>
              <a:buClr>
                <a:srgbClr val="24292F"/>
              </a:buClr>
              <a:buSzPts val="1600"/>
              <a:buChar char="●"/>
            </a:pPr>
            <a:r>
              <a:rPr lang="en-US" sz="1600">
                <a:solidFill>
                  <a:srgbClr val="24292F"/>
                </a:solidFill>
                <a:highlight>
                  <a:srgbClr val="FFFFFF"/>
                </a:highlight>
              </a:rPr>
              <a:t>“Pick students” selection</a:t>
            </a:r>
            <a:endParaRPr sz="1600">
              <a:solidFill>
                <a:srgbClr val="24292F"/>
              </a:solidFill>
              <a:highlight>
                <a:srgbClr val="FFFFFF"/>
              </a:highlight>
            </a:endParaRPr>
          </a:p>
          <a:p>
            <a:pPr indent="0" lvl="0" marL="457200" rtl="0" algn="l">
              <a:spcBef>
                <a:spcPts val="0"/>
              </a:spcBef>
              <a:spcAft>
                <a:spcPts val="0"/>
              </a:spcAft>
              <a:buNone/>
            </a:pPr>
            <a:r>
              <a:t/>
            </a:r>
            <a:endParaRPr sz="1600">
              <a:solidFill>
                <a:srgbClr val="24292F"/>
              </a:solidFill>
              <a:highlight>
                <a:srgbClr val="FFFFFF"/>
              </a:highlight>
            </a:endParaRPr>
          </a:p>
          <a:p>
            <a:pPr indent="-330200" lvl="0" marL="457200" rtl="0" algn="l">
              <a:spcBef>
                <a:spcPts val="0"/>
              </a:spcBef>
              <a:spcAft>
                <a:spcPts val="0"/>
              </a:spcAft>
              <a:buClr>
                <a:srgbClr val="24292F"/>
              </a:buClr>
              <a:buSzPts val="1600"/>
              <a:buChar char="●"/>
            </a:pPr>
            <a:r>
              <a:rPr lang="en-US" sz="1600">
                <a:solidFill>
                  <a:srgbClr val="24292F"/>
                </a:solidFill>
                <a:highlight>
                  <a:srgbClr val="FFFFFF"/>
                </a:highlight>
              </a:rPr>
              <a:t>start and end date input </a:t>
            </a:r>
            <a:r>
              <a:rPr lang="en-US" sz="1600">
                <a:solidFill>
                  <a:srgbClr val="24292F"/>
                </a:solidFill>
                <a:highlight>
                  <a:srgbClr val="FFFFFF"/>
                </a:highlight>
              </a:rPr>
              <a:t>(yyyy-mm-dd) </a:t>
            </a:r>
            <a:endParaRPr sz="1600">
              <a:solidFill>
                <a:srgbClr val="24292F"/>
              </a:solidFill>
              <a:highlight>
                <a:srgbClr val="FFFFFF"/>
              </a:highlight>
            </a:endParaRPr>
          </a:p>
          <a:p>
            <a:pPr indent="0" lvl="0" marL="457200" rtl="0" algn="l">
              <a:spcBef>
                <a:spcPts val="0"/>
              </a:spcBef>
              <a:spcAft>
                <a:spcPts val="0"/>
              </a:spcAft>
              <a:buNone/>
            </a:pPr>
            <a:r>
              <a:t/>
            </a:r>
            <a:endParaRPr sz="1600">
              <a:solidFill>
                <a:srgbClr val="24292F"/>
              </a:solidFill>
              <a:highlight>
                <a:srgbClr val="FFFFFF"/>
              </a:highlight>
            </a:endParaRPr>
          </a:p>
          <a:p>
            <a:pPr indent="-330200" lvl="0" marL="457200" rtl="0" algn="l">
              <a:spcBef>
                <a:spcPts val="0"/>
              </a:spcBef>
              <a:spcAft>
                <a:spcPts val="0"/>
              </a:spcAft>
              <a:buClr>
                <a:srgbClr val="24292F"/>
              </a:buClr>
              <a:buSzPts val="1600"/>
              <a:buChar char="●"/>
            </a:pPr>
            <a:r>
              <a:rPr lang="en-US" sz="1600">
                <a:solidFill>
                  <a:srgbClr val="24292F"/>
                </a:solidFill>
                <a:highlight>
                  <a:srgbClr val="FFFFFF"/>
                </a:highlight>
              </a:rPr>
              <a:t>meeting time input (DayOfWeek_Time)</a:t>
            </a:r>
            <a:endParaRPr sz="1600">
              <a:solidFill>
                <a:srgbClr val="24292F"/>
              </a:solidFill>
              <a:highlight>
                <a:srgbClr val="FFFFFF"/>
              </a:highlight>
            </a:endParaRPr>
          </a:p>
          <a:p>
            <a:pPr indent="0" lvl="0" marL="457200" rtl="0" algn="l">
              <a:spcBef>
                <a:spcPts val="0"/>
              </a:spcBef>
              <a:spcAft>
                <a:spcPts val="0"/>
              </a:spcAft>
              <a:buNone/>
            </a:pPr>
            <a:r>
              <a:t/>
            </a:r>
            <a:endParaRPr sz="1600">
              <a:solidFill>
                <a:srgbClr val="24292F"/>
              </a:solidFill>
              <a:highlight>
                <a:srgbClr val="FFFFFF"/>
              </a:highlight>
            </a:endParaRPr>
          </a:p>
          <a:p>
            <a:pPr indent="-330200" lvl="0" marL="457200" rtl="0" algn="l">
              <a:spcBef>
                <a:spcPts val="0"/>
              </a:spcBef>
              <a:spcAft>
                <a:spcPts val="0"/>
              </a:spcAft>
              <a:buClr>
                <a:srgbClr val="24292F"/>
              </a:buClr>
              <a:buSzPts val="1600"/>
              <a:buChar char="●"/>
            </a:pPr>
            <a:r>
              <a:rPr lang="en-US" sz="1600">
                <a:solidFill>
                  <a:srgbClr val="24292F"/>
                </a:solidFill>
                <a:highlight>
                  <a:srgbClr val="FFFFFF"/>
                </a:highlight>
              </a:rPr>
              <a:t>Submit saves and confirms data</a:t>
            </a:r>
            <a:endParaRPr sz="1600">
              <a:solidFill>
                <a:srgbClr val="24292F"/>
              </a:solidFill>
              <a:highlight>
                <a:srgbClr val="FFFFFF"/>
              </a:highlight>
            </a:endParaRPr>
          </a:p>
          <a:p>
            <a:pPr indent="0" lvl="0" marL="457200" rtl="0" algn="l">
              <a:spcBef>
                <a:spcPts val="0"/>
              </a:spcBef>
              <a:spcAft>
                <a:spcPts val="0"/>
              </a:spcAft>
              <a:buNone/>
            </a:pPr>
            <a:r>
              <a:t/>
            </a:r>
            <a:endParaRPr sz="1600">
              <a:solidFill>
                <a:srgbClr val="24292F"/>
              </a:solidFill>
              <a:highlight>
                <a:srgbClr val="FFFFFF"/>
              </a:highlight>
            </a:endParaRPr>
          </a:p>
          <a:p>
            <a:pPr indent="-317500" lvl="0" marL="457200" rtl="0" algn="l">
              <a:spcBef>
                <a:spcPts val="0"/>
              </a:spcBef>
              <a:spcAft>
                <a:spcPts val="0"/>
              </a:spcAft>
              <a:buClr>
                <a:srgbClr val="24292F"/>
              </a:buClr>
              <a:buSzPts val="1400"/>
              <a:buChar char="●"/>
            </a:pPr>
            <a:r>
              <a:rPr lang="en-US" sz="1600">
                <a:solidFill>
                  <a:srgbClr val="24292F"/>
                </a:solidFill>
                <a:highlight>
                  <a:srgbClr val="FFFFFF"/>
                </a:highlight>
              </a:rPr>
              <a:t>Return to Administrator Dashboard</a:t>
            </a:r>
            <a:r>
              <a:rPr lang="en-US" sz="1200">
                <a:solidFill>
                  <a:srgbClr val="24292F"/>
                </a:solidFill>
                <a:highlight>
                  <a:srgbClr val="FFFFFF"/>
                </a:highlight>
              </a:rPr>
              <a:t> </a:t>
            </a:r>
            <a:endParaRPr sz="1200">
              <a:solidFill>
                <a:srgbClr val="24292F"/>
              </a:solidFill>
              <a:highlight>
                <a:srgbClr val="FFFFFF"/>
              </a:highlight>
            </a:endParaRPr>
          </a:p>
        </p:txBody>
      </p:sp>
      <p:pic>
        <p:nvPicPr>
          <p:cNvPr id="449" name="Google Shape;449;p40"/>
          <p:cNvPicPr preferRelativeResize="0"/>
          <p:nvPr/>
        </p:nvPicPr>
        <p:blipFill>
          <a:blip r:embed="rId3">
            <a:alphaModFix/>
          </a:blip>
          <a:stretch>
            <a:fillRect/>
          </a:stretch>
        </p:blipFill>
        <p:spPr>
          <a:xfrm>
            <a:off x="152400" y="1509275"/>
            <a:ext cx="8065251" cy="4994101"/>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sp>
        <p:nvSpPr>
          <p:cNvPr id="455" name="Google Shape;455;p41"/>
          <p:cNvSpPr txBox="1"/>
          <p:nvPr>
            <p:ph type="title"/>
          </p:nvPr>
        </p:nvSpPr>
        <p:spPr>
          <a:xfrm>
            <a:off x="415600" y="593367"/>
            <a:ext cx="11360700" cy="763500"/>
          </a:xfrm>
          <a:prstGeom prst="rect">
            <a:avLst/>
          </a:prstGeom>
        </p:spPr>
        <p:txBody>
          <a:bodyPr anchorCtr="0" anchor="t" bIns="121900" lIns="121900" spcFirstLastPara="1" rIns="121900" wrap="square" tIns="121900">
            <a:normAutofit fontScale="90000"/>
          </a:bodyPr>
          <a:lstStyle/>
          <a:p>
            <a:pPr indent="0" lvl="0" marL="0" rtl="0" algn="l">
              <a:spcBef>
                <a:spcPts val="0"/>
              </a:spcBef>
              <a:spcAft>
                <a:spcPts val="0"/>
              </a:spcAft>
              <a:buNone/>
            </a:pPr>
            <a:r>
              <a:rPr lang="en-US"/>
              <a:t>Teacher Evaluation</a:t>
            </a:r>
            <a:endParaRPr/>
          </a:p>
        </p:txBody>
      </p:sp>
      <p:sp>
        <p:nvSpPr>
          <p:cNvPr id="456" name="Google Shape;456;p41"/>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p>
            <a:pPr indent="0" lvl="0" marL="0" rtl="0" algn="r">
              <a:spcBef>
                <a:spcPts val="0"/>
              </a:spcBef>
              <a:spcAft>
                <a:spcPts val="0"/>
              </a:spcAft>
              <a:buNone/>
            </a:pPr>
            <a:fld id="{00000000-1234-1234-1234-123412341234}" type="slidenum">
              <a:rPr lang="en-US"/>
              <a:t>‹#›</a:t>
            </a:fld>
            <a:endParaRPr/>
          </a:p>
        </p:txBody>
      </p:sp>
      <p:sp>
        <p:nvSpPr>
          <p:cNvPr id="457" name="Google Shape;457;p41"/>
          <p:cNvSpPr txBox="1"/>
          <p:nvPr/>
        </p:nvSpPr>
        <p:spPr>
          <a:xfrm>
            <a:off x="8217650" y="1807875"/>
            <a:ext cx="3558900" cy="4695600"/>
          </a:xfrm>
          <a:prstGeom prst="rect">
            <a:avLst/>
          </a:prstGeom>
          <a:noFill/>
          <a:ln>
            <a:noFill/>
          </a:ln>
        </p:spPr>
        <p:txBody>
          <a:bodyPr anchorCtr="0" anchor="t" bIns="91425" lIns="91425" spcFirstLastPara="1" rIns="91425" wrap="square" tIns="91425">
            <a:normAutofit/>
          </a:bodyPr>
          <a:lstStyle/>
          <a:p>
            <a:pPr indent="0" lvl="0" marL="457200" rtl="0" algn="l">
              <a:spcBef>
                <a:spcPts val="0"/>
              </a:spcBef>
              <a:spcAft>
                <a:spcPts val="0"/>
              </a:spcAft>
              <a:buNone/>
            </a:pPr>
            <a:r>
              <a:t/>
            </a:r>
            <a:endParaRPr sz="1600">
              <a:solidFill>
                <a:srgbClr val="24292F"/>
              </a:solidFill>
              <a:highlight>
                <a:srgbClr val="FFFFFF"/>
              </a:highlight>
            </a:endParaRPr>
          </a:p>
          <a:p>
            <a:pPr indent="-330200" lvl="0" marL="457200" rtl="0" algn="l">
              <a:spcBef>
                <a:spcPts val="0"/>
              </a:spcBef>
              <a:spcAft>
                <a:spcPts val="0"/>
              </a:spcAft>
              <a:buClr>
                <a:srgbClr val="24292F"/>
              </a:buClr>
              <a:buSzPts val="1600"/>
              <a:buChar char="●"/>
            </a:pPr>
            <a:r>
              <a:rPr lang="en-US" sz="1600">
                <a:solidFill>
                  <a:srgbClr val="24292F"/>
                </a:solidFill>
                <a:highlight>
                  <a:srgbClr val="FFFFFF"/>
                </a:highlight>
              </a:rPr>
              <a:t>"Pick a teacher" dropdown </a:t>
            </a:r>
            <a:endParaRPr sz="1600">
              <a:solidFill>
                <a:srgbClr val="24292F"/>
              </a:solidFill>
              <a:highlight>
                <a:srgbClr val="FFFFFF"/>
              </a:highlight>
            </a:endParaRPr>
          </a:p>
          <a:p>
            <a:pPr indent="0" lvl="0" marL="0" rtl="0" algn="l">
              <a:spcBef>
                <a:spcPts val="0"/>
              </a:spcBef>
              <a:spcAft>
                <a:spcPts val="0"/>
              </a:spcAft>
              <a:buNone/>
            </a:pPr>
            <a:r>
              <a:t/>
            </a:r>
            <a:endParaRPr sz="1600">
              <a:solidFill>
                <a:srgbClr val="24292F"/>
              </a:solidFill>
              <a:highlight>
                <a:srgbClr val="FFFFFF"/>
              </a:highlight>
            </a:endParaRPr>
          </a:p>
          <a:p>
            <a:pPr indent="-330200" lvl="0" marL="457200" rtl="0" algn="l">
              <a:spcBef>
                <a:spcPts val="0"/>
              </a:spcBef>
              <a:spcAft>
                <a:spcPts val="0"/>
              </a:spcAft>
              <a:buClr>
                <a:srgbClr val="24292F"/>
              </a:buClr>
              <a:buSzPts val="1600"/>
              <a:buChar char="●"/>
            </a:pPr>
            <a:r>
              <a:rPr lang="en-US" sz="1600">
                <a:solidFill>
                  <a:srgbClr val="24292F"/>
                </a:solidFill>
                <a:highlight>
                  <a:srgbClr val="FFFFFF"/>
                </a:highlight>
              </a:rPr>
              <a:t>Empty text box for evaluation</a:t>
            </a:r>
            <a:endParaRPr sz="1600">
              <a:solidFill>
                <a:srgbClr val="24292F"/>
              </a:solidFill>
              <a:highlight>
                <a:srgbClr val="FFFFFF"/>
              </a:highlight>
            </a:endParaRPr>
          </a:p>
          <a:p>
            <a:pPr indent="0" lvl="0" marL="0" rtl="0" algn="l">
              <a:spcBef>
                <a:spcPts val="0"/>
              </a:spcBef>
              <a:spcAft>
                <a:spcPts val="0"/>
              </a:spcAft>
              <a:buNone/>
            </a:pPr>
            <a:r>
              <a:t/>
            </a:r>
            <a:endParaRPr sz="1600">
              <a:solidFill>
                <a:srgbClr val="24292F"/>
              </a:solidFill>
              <a:highlight>
                <a:srgbClr val="FFFFFF"/>
              </a:highlight>
            </a:endParaRPr>
          </a:p>
          <a:p>
            <a:pPr indent="-330200" lvl="0" marL="457200" rtl="0" algn="l">
              <a:spcBef>
                <a:spcPts val="0"/>
              </a:spcBef>
              <a:spcAft>
                <a:spcPts val="0"/>
              </a:spcAft>
              <a:buClr>
                <a:srgbClr val="24292F"/>
              </a:buClr>
              <a:buSzPts val="1600"/>
              <a:buChar char="●"/>
            </a:pPr>
            <a:r>
              <a:rPr lang="en-US" sz="1600">
                <a:solidFill>
                  <a:srgbClr val="24292F"/>
                </a:solidFill>
                <a:highlight>
                  <a:srgbClr val="FFFFFF"/>
                </a:highlight>
              </a:rPr>
              <a:t>Submit saves and confirms data</a:t>
            </a:r>
            <a:endParaRPr sz="1600">
              <a:solidFill>
                <a:srgbClr val="24292F"/>
              </a:solidFill>
              <a:highlight>
                <a:srgbClr val="FFFFFF"/>
              </a:highlight>
            </a:endParaRPr>
          </a:p>
          <a:p>
            <a:pPr indent="0" lvl="0" marL="457200" rtl="0" algn="l">
              <a:spcBef>
                <a:spcPts val="0"/>
              </a:spcBef>
              <a:spcAft>
                <a:spcPts val="0"/>
              </a:spcAft>
              <a:buNone/>
            </a:pPr>
            <a:r>
              <a:t/>
            </a:r>
            <a:endParaRPr sz="1600">
              <a:solidFill>
                <a:srgbClr val="24292F"/>
              </a:solidFill>
              <a:highlight>
                <a:srgbClr val="FFFFFF"/>
              </a:highlight>
            </a:endParaRPr>
          </a:p>
          <a:p>
            <a:pPr indent="-317500" lvl="0" marL="457200" rtl="0" algn="l">
              <a:spcBef>
                <a:spcPts val="0"/>
              </a:spcBef>
              <a:spcAft>
                <a:spcPts val="0"/>
              </a:spcAft>
              <a:buClr>
                <a:srgbClr val="24292F"/>
              </a:buClr>
              <a:buSzPts val="1400"/>
              <a:buChar char="●"/>
            </a:pPr>
            <a:r>
              <a:rPr lang="en-US" sz="1600">
                <a:solidFill>
                  <a:srgbClr val="24292F"/>
                </a:solidFill>
                <a:highlight>
                  <a:srgbClr val="FFFFFF"/>
                </a:highlight>
              </a:rPr>
              <a:t>Return to Administrator Dashboard</a:t>
            </a:r>
            <a:r>
              <a:rPr lang="en-US" sz="1200">
                <a:solidFill>
                  <a:srgbClr val="24292F"/>
                </a:solidFill>
                <a:highlight>
                  <a:srgbClr val="FFFFFF"/>
                </a:highlight>
              </a:rPr>
              <a:t> </a:t>
            </a:r>
            <a:endParaRPr sz="1200">
              <a:solidFill>
                <a:srgbClr val="24292F"/>
              </a:solidFill>
              <a:highlight>
                <a:srgbClr val="FFFFFF"/>
              </a:highlight>
            </a:endParaRPr>
          </a:p>
        </p:txBody>
      </p:sp>
      <p:pic>
        <p:nvPicPr>
          <p:cNvPr id="458" name="Google Shape;458;p41"/>
          <p:cNvPicPr preferRelativeResize="0"/>
          <p:nvPr/>
        </p:nvPicPr>
        <p:blipFill>
          <a:blip r:embed="rId3">
            <a:alphaModFix/>
          </a:blip>
          <a:stretch>
            <a:fillRect/>
          </a:stretch>
        </p:blipFill>
        <p:spPr>
          <a:xfrm>
            <a:off x="152400" y="1509277"/>
            <a:ext cx="7912851" cy="47809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 name="Shape 463"/>
        <p:cNvGrpSpPr/>
        <p:nvPr/>
      </p:nvGrpSpPr>
      <p:grpSpPr>
        <a:xfrm>
          <a:off x="0" y="0"/>
          <a:ext cx="0" cy="0"/>
          <a:chOff x="0" y="0"/>
          <a:chExt cx="0" cy="0"/>
        </a:xfrm>
      </p:grpSpPr>
      <p:sp>
        <p:nvSpPr>
          <p:cNvPr id="464" name="Google Shape;464;p42"/>
          <p:cNvSpPr txBox="1"/>
          <p:nvPr>
            <p:ph type="title"/>
          </p:nvPr>
        </p:nvSpPr>
        <p:spPr>
          <a:xfrm>
            <a:off x="415600" y="593367"/>
            <a:ext cx="11360700" cy="763500"/>
          </a:xfrm>
          <a:prstGeom prst="rect">
            <a:avLst/>
          </a:prstGeom>
        </p:spPr>
        <p:txBody>
          <a:bodyPr anchorCtr="0" anchor="t" bIns="121900" lIns="121900" spcFirstLastPara="1" rIns="121900" wrap="square" tIns="121900">
            <a:normAutofit fontScale="90000"/>
          </a:bodyPr>
          <a:lstStyle/>
          <a:p>
            <a:pPr indent="0" lvl="0" marL="0" rtl="0" algn="l">
              <a:spcBef>
                <a:spcPts val="0"/>
              </a:spcBef>
              <a:spcAft>
                <a:spcPts val="0"/>
              </a:spcAft>
              <a:buNone/>
            </a:pPr>
            <a:r>
              <a:rPr lang="en-US"/>
              <a:t>Teacher Index</a:t>
            </a:r>
            <a:endParaRPr/>
          </a:p>
        </p:txBody>
      </p:sp>
      <p:sp>
        <p:nvSpPr>
          <p:cNvPr id="465" name="Google Shape;465;p42"/>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p>
            <a:pPr indent="0" lvl="0" marL="0" rtl="0" algn="r">
              <a:spcBef>
                <a:spcPts val="0"/>
              </a:spcBef>
              <a:spcAft>
                <a:spcPts val="0"/>
              </a:spcAft>
              <a:buNone/>
            </a:pPr>
            <a:fld id="{00000000-1234-1234-1234-123412341234}" type="slidenum">
              <a:rPr lang="en-US"/>
              <a:t>‹#›</a:t>
            </a:fld>
            <a:endParaRPr/>
          </a:p>
        </p:txBody>
      </p:sp>
      <p:sp>
        <p:nvSpPr>
          <p:cNvPr id="466" name="Google Shape;466;p42"/>
          <p:cNvSpPr txBox="1"/>
          <p:nvPr/>
        </p:nvSpPr>
        <p:spPr>
          <a:xfrm>
            <a:off x="8217650" y="1807875"/>
            <a:ext cx="3558900" cy="4695600"/>
          </a:xfrm>
          <a:prstGeom prst="rect">
            <a:avLst/>
          </a:prstGeom>
          <a:noFill/>
          <a:ln>
            <a:noFill/>
          </a:ln>
        </p:spPr>
        <p:txBody>
          <a:bodyPr anchorCtr="0" anchor="t" bIns="91425" lIns="91425" spcFirstLastPara="1" rIns="91425" wrap="square" tIns="91425">
            <a:normAutofit/>
          </a:bodyPr>
          <a:lstStyle/>
          <a:p>
            <a:pPr indent="0" lvl="0" marL="457200" rtl="0" algn="l">
              <a:spcBef>
                <a:spcPts val="0"/>
              </a:spcBef>
              <a:spcAft>
                <a:spcPts val="0"/>
              </a:spcAft>
              <a:buNone/>
            </a:pPr>
            <a:r>
              <a:t/>
            </a:r>
            <a:endParaRPr sz="1600">
              <a:solidFill>
                <a:srgbClr val="24292F"/>
              </a:solidFill>
              <a:highlight>
                <a:srgbClr val="FFFFFF"/>
              </a:highlight>
            </a:endParaRPr>
          </a:p>
          <a:p>
            <a:pPr indent="-330200" lvl="0" marL="457200" rtl="0" algn="l">
              <a:spcBef>
                <a:spcPts val="0"/>
              </a:spcBef>
              <a:spcAft>
                <a:spcPts val="0"/>
              </a:spcAft>
              <a:buClr>
                <a:srgbClr val="24292F"/>
              </a:buClr>
              <a:buSzPts val="1600"/>
              <a:buChar char="●"/>
            </a:pPr>
            <a:r>
              <a:rPr lang="en-US" sz="1600">
                <a:solidFill>
                  <a:srgbClr val="24292F"/>
                </a:solidFill>
                <a:highlight>
                  <a:srgbClr val="FFFFFF"/>
                </a:highlight>
              </a:rPr>
              <a:t>List of all teachers</a:t>
            </a:r>
            <a:endParaRPr sz="1600">
              <a:solidFill>
                <a:srgbClr val="24292F"/>
              </a:solidFill>
              <a:highlight>
                <a:srgbClr val="FFFFFF"/>
              </a:highlight>
            </a:endParaRPr>
          </a:p>
          <a:p>
            <a:pPr indent="0" lvl="0" marL="0" rtl="0" algn="l">
              <a:spcBef>
                <a:spcPts val="0"/>
              </a:spcBef>
              <a:spcAft>
                <a:spcPts val="0"/>
              </a:spcAft>
              <a:buNone/>
            </a:pPr>
            <a:r>
              <a:t/>
            </a:r>
            <a:endParaRPr sz="1600">
              <a:solidFill>
                <a:srgbClr val="24292F"/>
              </a:solidFill>
              <a:highlight>
                <a:srgbClr val="FFFFFF"/>
              </a:highlight>
            </a:endParaRPr>
          </a:p>
          <a:p>
            <a:pPr indent="-330200" lvl="0" marL="457200" rtl="0" algn="l">
              <a:spcBef>
                <a:spcPts val="0"/>
              </a:spcBef>
              <a:spcAft>
                <a:spcPts val="0"/>
              </a:spcAft>
              <a:buClr>
                <a:srgbClr val="24292F"/>
              </a:buClr>
              <a:buSzPts val="1600"/>
              <a:buChar char="●"/>
            </a:pPr>
            <a:r>
              <a:rPr lang="en-US" sz="1600">
                <a:solidFill>
                  <a:srgbClr val="24292F"/>
                </a:solidFill>
                <a:highlight>
                  <a:srgbClr val="FFFFFF"/>
                </a:highlight>
              </a:rPr>
              <a:t>Click a teacher to expand information</a:t>
            </a:r>
            <a:endParaRPr sz="1200">
              <a:solidFill>
                <a:srgbClr val="24292F"/>
              </a:solidFill>
              <a:highlight>
                <a:srgbClr val="FFFFFF"/>
              </a:highlight>
            </a:endParaRPr>
          </a:p>
        </p:txBody>
      </p:sp>
      <p:pic>
        <p:nvPicPr>
          <p:cNvPr id="467" name="Google Shape;467;p42"/>
          <p:cNvPicPr preferRelativeResize="0"/>
          <p:nvPr/>
        </p:nvPicPr>
        <p:blipFill>
          <a:blip r:embed="rId3">
            <a:alphaModFix/>
          </a:blip>
          <a:stretch>
            <a:fillRect/>
          </a:stretch>
        </p:blipFill>
        <p:spPr>
          <a:xfrm>
            <a:off x="60200" y="1807875"/>
            <a:ext cx="7867650" cy="4409750"/>
          </a:xfrm>
          <a:prstGeom prst="rect">
            <a:avLst/>
          </a:prstGeom>
          <a:noFill/>
          <a:ln>
            <a:noFill/>
          </a:ln>
        </p:spPr>
      </p:pic>
      <p:sp>
        <p:nvSpPr>
          <p:cNvPr id="468" name="Google Shape;468;p42"/>
          <p:cNvSpPr txBox="1"/>
          <p:nvPr/>
        </p:nvSpPr>
        <p:spPr>
          <a:xfrm>
            <a:off x="304800" y="304800"/>
            <a:ext cx="3000000" cy="300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 name="Shape 473"/>
        <p:cNvGrpSpPr/>
        <p:nvPr/>
      </p:nvGrpSpPr>
      <p:grpSpPr>
        <a:xfrm>
          <a:off x="0" y="0"/>
          <a:ext cx="0" cy="0"/>
          <a:chOff x="0" y="0"/>
          <a:chExt cx="0" cy="0"/>
        </a:xfrm>
      </p:grpSpPr>
      <p:sp>
        <p:nvSpPr>
          <p:cNvPr id="474" name="Google Shape;474;p43"/>
          <p:cNvSpPr txBox="1"/>
          <p:nvPr>
            <p:ph type="title"/>
          </p:nvPr>
        </p:nvSpPr>
        <p:spPr>
          <a:xfrm>
            <a:off x="415600" y="593367"/>
            <a:ext cx="11360700" cy="763500"/>
          </a:xfrm>
          <a:prstGeom prst="rect">
            <a:avLst/>
          </a:prstGeom>
        </p:spPr>
        <p:txBody>
          <a:bodyPr anchorCtr="0" anchor="t" bIns="121900" lIns="121900" spcFirstLastPara="1" rIns="121900" wrap="square" tIns="121900">
            <a:normAutofit fontScale="90000"/>
          </a:bodyPr>
          <a:lstStyle/>
          <a:p>
            <a:pPr indent="0" lvl="0" marL="0" rtl="0" algn="l">
              <a:spcBef>
                <a:spcPts val="0"/>
              </a:spcBef>
              <a:spcAft>
                <a:spcPts val="0"/>
              </a:spcAft>
              <a:buNone/>
            </a:pPr>
            <a:r>
              <a:rPr lang="en-US"/>
              <a:t>Teacher Index - Example</a:t>
            </a:r>
            <a:endParaRPr/>
          </a:p>
        </p:txBody>
      </p:sp>
      <p:sp>
        <p:nvSpPr>
          <p:cNvPr id="475" name="Google Shape;475;p43"/>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p>
            <a:pPr indent="0" lvl="0" marL="0" rtl="0" algn="r">
              <a:spcBef>
                <a:spcPts val="0"/>
              </a:spcBef>
              <a:spcAft>
                <a:spcPts val="0"/>
              </a:spcAft>
              <a:buNone/>
            </a:pPr>
            <a:fld id="{00000000-1234-1234-1234-123412341234}" type="slidenum">
              <a:rPr lang="en-US"/>
              <a:t>‹#›</a:t>
            </a:fld>
            <a:endParaRPr/>
          </a:p>
        </p:txBody>
      </p:sp>
      <p:sp>
        <p:nvSpPr>
          <p:cNvPr id="476" name="Google Shape;476;p43"/>
          <p:cNvSpPr txBox="1"/>
          <p:nvPr/>
        </p:nvSpPr>
        <p:spPr>
          <a:xfrm>
            <a:off x="8217650" y="1807875"/>
            <a:ext cx="3558900" cy="4695600"/>
          </a:xfrm>
          <a:prstGeom prst="rect">
            <a:avLst/>
          </a:prstGeom>
          <a:noFill/>
          <a:ln>
            <a:noFill/>
          </a:ln>
        </p:spPr>
        <p:txBody>
          <a:bodyPr anchorCtr="0" anchor="t" bIns="91425" lIns="91425" spcFirstLastPara="1" rIns="91425" wrap="square" tIns="91425">
            <a:normAutofit lnSpcReduction="10000"/>
          </a:bodyPr>
          <a:lstStyle/>
          <a:p>
            <a:pPr indent="0" lvl="0" marL="457200" rtl="0" algn="l">
              <a:spcBef>
                <a:spcPts val="0"/>
              </a:spcBef>
              <a:spcAft>
                <a:spcPts val="0"/>
              </a:spcAft>
              <a:buNone/>
            </a:pPr>
            <a:r>
              <a:t/>
            </a:r>
            <a:endParaRPr sz="1900">
              <a:solidFill>
                <a:srgbClr val="24292F"/>
              </a:solidFill>
              <a:highlight>
                <a:srgbClr val="FFFFFF"/>
              </a:highlight>
            </a:endParaRPr>
          </a:p>
          <a:p>
            <a:pPr indent="-323850" lvl="0" marL="457200" rtl="0" algn="l">
              <a:spcBef>
                <a:spcPts val="0"/>
              </a:spcBef>
              <a:spcAft>
                <a:spcPts val="0"/>
              </a:spcAft>
              <a:buClr>
                <a:srgbClr val="24292F"/>
              </a:buClr>
              <a:buSzPts val="1500"/>
              <a:buChar char="●"/>
            </a:pPr>
            <a:r>
              <a:rPr lang="en-US" sz="1500">
                <a:solidFill>
                  <a:srgbClr val="24292F"/>
                </a:solidFill>
                <a:highlight>
                  <a:srgbClr val="FFFFFF"/>
                </a:highlight>
              </a:rPr>
              <a:t>Classes assigned to selected teacher shown</a:t>
            </a:r>
            <a:endParaRPr sz="1500">
              <a:solidFill>
                <a:srgbClr val="24292F"/>
              </a:solidFill>
              <a:highlight>
                <a:srgbClr val="FFFFFF"/>
              </a:highlight>
            </a:endParaRPr>
          </a:p>
          <a:p>
            <a:pPr indent="0" lvl="0" marL="457200" rtl="0" algn="l">
              <a:spcBef>
                <a:spcPts val="0"/>
              </a:spcBef>
              <a:spcAft>
                <a:spcPts val="0"/>
              </a:spcAft>
              <a:buNone/>
            </a:pPr>
            <a:r>
              <a:t/>
            </a:r>
            <a:endParaRPr sz="1500">
              <a:solidFill>
                <a:srgbClr val="24292F"/>
              </a:solidFill>
              <a:highlight>
                <a:srgbClr val="FFFFFF"/>
              </a:highlight>
            </a:endParaRPr>
          </a:p>
          <a:p>
            <a:pPr indent="-323850" lvl="0" marL="457200" rtl="0" algn="l">
              <a:spcBef>
                <a:spcPts val="0"/>
              </a:spcBef>
              <a:spcAft>
                <a:spcPts val="0"/>
              </a:spcAft>
              <a:buClr>
                <a:srgbClr val="24292F"/>
              </a:buClr>
              <a:buSzPts val="1500"/>
              <a:buChar char="●"/>
            </a:pPr>
            <a:r>
              <a:rPr lang="en-US" sz="1500">
                <a:solidFill>
                  <a:srgbClr val="24292F"/>
                </a:solidFill>
                <a:highlight>
                  <a:srgbClr val="FFFFFF"/>
                </a:highlight>
              </a:rPr>
              <a:t>Option to select “Class”:</a:t>
            </a:r>
            <a:endParaRPr sz="1500">
              <a:solidFill>
                <a:srgbClr val="24292F"/>
              </a:solidFill>
              <a:highlight>
                <a:srgbClr val="FFFFFF"/>
              </a:highlight>
            </a:endParaRPr>
          </a:p>
          <a:p>
            <a:pPr indent="0" lvl="0" marL="0" rtl="0" algn="l">
              <a:spcBef>
                <a:spcPts val="0"/>
              </a:spcBef>
              <a:spcAft>
                <a:spcPts val="0"/>
              </a:spcAft>
              <a:buNone/>
            </a:pPr>
            <a:r>
              <a:t/>
            </a:r>
            <a:endParaRPr sz="1500">
              <a:solidFill>
                <a:srgbClr val="24292F"/>
              </a:solidFill>
              <a:highlight>
                <a:srgbClr val="FFFFFF"/>
              </a:highlight>
            </a:endParaRPr>
          </a:p>
          <a:p>
            <a:pPr indent="0" lvl="0" marL="457200" rtl="0" algn="l">
              <a:spcBef>
                <a:spcPts val="0"/>
              </a:spcBef>
              <a:spcAft>
                <a:spcPts val="0"/>
              </a:spcAft>
              <a:buNone/>
            </a:pPr>
            <a:r>
              <a:rPr lang="en-US" sz="1500">
                <a:solidFill>
                  <a:srgbClr val="24292F"/>
                </a:solidFill>
                <a:highlight>
                  <a:srgbClr val="FFFFFF"/>
                </a:highlight>
              </a:rPr>
              <a:t>class ID</a:t>
            </a:r>
            <a:endParaRPr sz="1500">
              <a:solidFill>
                <a:srgbClr val="24292F"/>
              </a:solidFill>
              <a:highlight>
                <a:srgbClr val="FFFFFF"/>
              </a:highlight>
            </a:endParaRPr>
          </a:p>
          <a:p>
            <a:pPr indent="0" lvl="0" marL="457200" rtl="0" algn="l">
              <a:spcBef>
                <a:spcPts val="0"/>
              </a:spcBef>
              <a:spcAft>
                <a:spcPts val="0"/>
              </a:spcAft>
              <a:buNone/>
            </a:pPr>
            <a:r>
              <a:rPr lang="en-US" sz="1500">
                <a:solidFill>
                  <a:srgbClr val="24292F"/>
                </a:solidFill>
                <a:highlight>
                  <a:srgbClr val="FFFFFF"/>
                </a:highlight>
              </a:rPr>
              <a:t>class name</a:t>
            </a:r>
            <a:endParaRPr sz="1500">
              <a:solidFill>
                <a:srgbClr val="24292F"/>
              </a:solidFill>
              <a:highlight>
                <a:srgbClr val="FFFFFF"/>
              </a:highlight>
            </a:endParaRPr>
          </a:p>
          <a:p>
            <a:pPr indent="0" lvl="0" marL="457200" rtl="0" algn="l">
              <a:spcBef>
                <a:spcPts val="0"/>
              </a:spcBef>
              <a:spcAft>
                <a:spcPts val="0"/>
              </a:spcAft>
              <a:buNone/>
            </a:pPr>
            <a:r>
              <a:rPr lang="en-US" sz="1500">
                <a:solidFill>
                  <a:srgbClr val="24292F"/>
                </a:solidFill>
                <a:highlight>
                  <a:srgbClr val="FFFFFF"/>
                </a:highlight>
              </a:rPr>
              <a:t>class description</a:t>
            </a:r>
            <a:endParaRPr sz="1500">
              <a:solidFill>
                <a:srgbClr val="24292F"/>
              </a:solidFill>
              <a:highlight>
                <a:srgbClr val="FFFFFF"/>
              </a:highlight>
            </a:endParaRPr>
          </a:p>
          <a:p>
            <a:pPr indent="0" lvl="0" marL="457200" rtl="0" algn="l">
              <a:spcBef>
                <a:spcPts val="0"/>
              </a:spcBef>
              <a:spcAft>
                <a:spcPts val="0"/>
              </a:spcAft>
              <a:buNone/>
            </a:pPr>
            <a:r>
              <a:rPr lang="en-US" sz="1500">
                <a:solidFill>
                  <a:srgbClr val="24292F"/>
                </a:solidFill>
                <a:highlight>
                  <a:srgbClr val="FFFFFF"/>
                </a:highlight>
              </a:rPr>
              <a:t>class start and end dates</a:t>
            </a:r>
            <a:endParaRPr sz="1500">
              <a:solidFill>
                <a:srgbClr val="24292F"/>
              </a:solidFill>
              <a:highlight>
                <a:srgbClr val="FFFFFF"/>
              </a:highlight>
            </a:endParaRPr>
          </a:p>
          <a:p>
            <a:pPr indent="0" lvl="0" marL="457200" rtl="0" algn="l">
              <a:spcBef>
                <a:spcPts val="0"/>
              </a:spcBef>
              <a:spcAft>
                <a:spcPts val="0"/>
              </a:spcAft>
              <a:buNone/>
            </a:pPr>
            <a:r>
              <a:rPr lang="en-US" sz="1500">
                <a:solidFill>
                  <a:srgbClr val="24292F"/>
                </a:solidFill>
                <a:highlight>
                  <a:srgbClr val="FFFFFF"/>
                </a:highlight>
              </a:rPr>
              <a:t>meeting times.</a:t>
            </a:r>
            <a:endParaRPr sz="1500">
              <a:solidFill>
                <a:srgbClr val="24292F"/>
              </a:solidFill>
              <a:highlight>
                <a:srgbClr val="FFFFFF"/>
              </a:highlight>
            </a:endParaRPr>
          </a:p>
          <a:p>
            <a:pPr indent="0" lvl="0" marL="457200" rtl="0" algn="l">
              <a:spcBef>
                <a:spcPts val="0"/>
              </a:spcBef>
              <a:spcAft>
                <a:spcPts val="0"/>
              </a:spcAft>
              <a:buNone/>
            </a:pPr>
            <a:r>
              <a:t/>
            </a:r>
            <a:endParaRPr sz="1500">
              <a:solidFill>
                <a:srgbClr val="24292F"/>
              </a:solidFill>
              <a:highlight>
                <a:srgbClr val="FFFFFF"/>
              </a:highlight>
            </a:endParaRPr>
          </a:p>
          <a:p>
            <a:pPr indent="0" lvl="0" marL="457200" rtl="0" algn="l">
              <a:spcBef>
                <a:spcPts val="0"/>
              </a:spcBef>
              <a:spcAft>
                <a:spcPts val="0"/>
              </a:spcAft>
              <a:buNone/>
            </a:pPr>
            <a:r>
              <a:t/>
            </a:r>
            <a:endParaRPr sz="1500">
              <a:solidFill>
                <a:srgbClr val="24292F"/>
              </a:solidFill>
              <a:highlight>
                <a:srgbClr val="FFFFFF"/>
              </a:highlight>
            </a:endParaRPr>
          </a:p>
          <a:p>
            <a:pPr indent="-323850" lvl="0" marL="457200" rtl="0" algn="l">
              <a:spcBef>
                <a:spcPts val="0"/>
              </a:spcBef>
              <a:spcAft>
                <a:spcPts val="0"/>
              </a:spcAft>
              <a:buClr>
                <a:srgbClr val="24292F"/>
              </a:buClr>
              <a:buSzPts val="1500"/>
              <a:buChar char="●"/>
            </a:pPr>
            <a:r>
              <a:rPr lang="en-US" sz="1500">
                <a:solidFill>
                  <a:srgbClr val="24292F"/>
                </a:solidFill>
                <a:highlight>
                  <a:srgbClr val="FFFFFF"/>
                </a:highlight>
              </a:rPr>
              <a:t>Option to select “Class Overview”:</a:t>
            </a:r>
            <a:endParaRPr sz="1500">
              <a:solidFill>
                <a:srgbClr val="24292F"/>
              </a:solidFill>
              <a:highlight>
                <a:srgbClr val="FFFFFF"/>
              </a:highlight>
            </a:endParaRPr>
          </a:p>
          <a:p>
            <a:pPr indent="0" lvl="0" marL="457200" rtl="0" algn="l">
              <a:spcBef>
                <a:spcPts val="0"/>
              </a:spcBef>
              <a:spcAft>
                <a:spcPts val="0"/>
              </a:spcAft>
              <a:buNone/>
            </a:pPr>
            <a:r>
              <a:t/>
            </a:r>
            <a:endParaRPr sz="1200">
              <a:solidFill>
                <a:srgbClr val="24292F"/>
              </a:solidFill>
              <a:highlight>
                <a:srgbClr val="FFFFFF"/>
              </a:highlight>
            </a:endParaRPr>
          </a:p>
          <a:p>
            <a:pPr indent="0" lvl="0" marL="457200" rtl="0" algn="l">
              <a:spcBef>
                <a:spcPts val="0"/>
              </a:spcBef>
              <a:spcAft>
                <a:spcPts val="0"/>
              </a:spcAft>
              <a:buNone/>
            </a:pPr>
            <a:r>
              <a:rPr lang="en-US" sz="1500">
                <a:solidFill>
                  <a:srgbClr val="24292F"/>
                </a:solidFill>
                <a:highlight>
                  <a:srgbClr val="FFFFFF"/>
                </a:highlight>
              </a:rPr>
              <a:t>list of all students assigned to a selected class and their overall grade</a:t>
            </a:r>
            <a:endParaRPr sz="1500">
              <a:solidFill>
                <a:srgbClr val="24292F"/>
              </a:solidFill>
              <a:highlight>
                <a:srgbClr val="FFFFFF"/>
              </a:highlight>
            </a:endParaRPr>
          </a:p>
          <a:p>
            <a:pPr indent="0" lvl="0" marL="0" rtl="0" algn="l">
              <a:spcBef>
                <a:spcPts val="0"/>
              </a:spcBef>
              <a:spcAft>
                <a:spcPts val="0"/>
              </a:spcAft>
              <a:buNone/>
            </a:pPr>
            <a:r>
              <a:t/>
            </a:r>
            <a:endParaRPr sz="1500">
              <a:solidFill>
                <a:srgbClr val="24292F"/>
              </a:solidFill>
              <a:highlight>
                <a:srgbClr val="FFFFFF"/>
              </a:highlight>
            </a:endParaRPr>
          </a:p>
          <a:p>
            <a:pPr indent="0" lvl="0" marL="457200" rtl="0" algn="l">
              <a:spcBef>
                <a:spcPts val="0"/>
              </a:spcBef>
              <a:spcAft>
                <a:spcPts val="0"/>
              </a:spcAft>
              <a:buNone/>
            </a:pPr>
            <a:r>
              <a:t/>
            </a:r>
            <a:endParaRPr sz="1500">
              <a:solidFill>
                <a:srgbClr val="24292F"/>
              </a:solidFill>
              <a:highlight>
                <a:srgbClr val="FFFFFF"/>
              </a:highlight>
            </a:endParaRPr>
          </a:p>
        </p:txBody>
      </p:sp>
      <p:sp>
        <p:nvSpPr>
          <p:cNvPr id="477" name="Google Shape;477;p43"/>
          <p:cNvSpPr txBox="1"/>
          <p:nvPr/>
        </p:nvSpPr>
        <p:spPr>
          <a:xfrm>
            <a:off x="304800" y="304800"/>
            <a:ext cx="3000000" cy="300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78" name="Google Shape;478;p43"/>
          <p:cNvPicPr preferRelativeResize="0"/>
          <p:nvPr/>
        </p:nvPicPr>
        <p:blipFill>
          <a:blip r:embed="rId3">
            <a:alphaModFix/>
          </a:blip>
          <a:stretch>
            <a:fillRect/>
          </a:stretch>
        </p:blipFill>
        <p:spPr>
          <a:xfrm>
            <a:off x="152400" y="1804800"/>
            <a:ext cx="7522351" cy="4412826"/>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 name="Shape 483"/>
        <p:cNvGrpSpPr/>
        <p:nvPr/>
      </p:nvGrpSpPr>
      <p:grpSpPr>
        <a:xfrm>
          <a:off x="0" y="0"/>
          <a:ext cx="0" cy="0"/>
          <a:chOff x="0" y="0"/>
          <a:chExt cx="0" cy="0"/>
        </a:xfrm>
      </p:grpSpPr>
      <p:sp>
        <p:nvSpPr>
          <p:cNvPr id="484" name="Google Shape;484;p44"/>
          <p:cNvSpPr txBox="1"/>
          <p:nvPr>
            <p:ph type="title"/>
          </p:nvPr>
        </p:nvSpPr>
        <p:spPr>
          <a:xfrm>
            <a:off x="369500" y="593367"/>
            <a:ext cx="11360700" cy="763500"/>
          </a:xfrm>
          <a:prstGeom prst="rect">
            <a:avLst/>
          </a:prstGeom>
        </p:spPr>
        <p:txBody>
          <a:bodyPr anchorCtr="0" anchor="t" bIns="121900" lIns="121900" spcFirstLastPara="1" rIns="121900" wrap="square" tIns="121900">
            <a:normAutofit fontScale="90000"/>
          </a:bodyPr>
          <a:lstStyle/>
          <a:p>
            <a:pPr indent="0" lvl="0" marL="0" rtl="0" algn="l">
              <a:spcBef>
                <a:spcPts val="0"/>
              </a:spcBef>
              <a:spcAft>
                <a:spcPts val="0"/>
              </a:spcAft>
              <a:buNone/>
            </a:pPr>
            <a:r>
              <a:rPr lang="en-US"/>
              <a:t>Teacher Index - Example (class)</a:t>
            </a:r>
            <a:endParaRPr/>
          </a:p>
        </p:txBody>
      </p:sp>
      <p:sp>
        <p:nvSpPr>
          <p:cNvPr id="485" name="Google Shape;485;p44"/>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p>
            <a:pPr indent="0" lvl="0" marL="0" rtl="0" algn="r">
              <a:spcBef>
                <a:spcPts val="0"/>
              </a:spcBef>
              <a:spcAft>
                <a:spcPts val="0"/>
              </a:spcAft>
              <a:buNone/>
            </a:pPr>
            <a:fld id="{00000000-1234-1234-1234-123412341234}" type="slidenum">
              <a:rPr lang="en-US"/>
              <a:t>‹#›</a:t>
            </a:fld>
            <a:endParaRPr/>
          </a:p>
        </p:txBody>
      </p:sp>
      <p:sp>
        <p:nvSpPr>
          <p:cNvPr id="486" name="Google Shape;486;p44"/>
          <p:cNvSpPr txBox="1"/>
          <p:nvPr/>
        </p:nvSpPr>
        <p:spPr>
          <a:xfrm>
            <a:off x="8217650" y="1807875"/>
            <a:ext cx="3558900" cy="4695600"/>
          </a:xfrm>
          <a:prstGeom prst="rect">
            <a:avLst/>
          </a:prstGeom>
          <a:noFill/>
          <a:ln>
            <a:noFill/>
          </a:ln>
        </p:spPr>
        <p:txBody>
          <a:bodyPr anchorCtr="0" anchor="t" bIns="91425" lIns="91425" spcFirstLastPara="1" rIns="91425" wrap="square" tIns="91425">
            <a:normAutofit/>
          </a:bodyPr>
          <a:lstStyle/>
          <a:p>
            <a:pPr indent="0" lvl="0" marL="457200" rtl="0" algn="l">
              <a:spcBef>
                <a:spcPts val="0"/>
              </a:spcBef>
              <a:spcAft>
                <a:spcPts val="0"/>
              </a:spcAft>
              <a:buNone/>
            </a:pPr>
            <a:r>
              <a:t/>
            </a:r>
            <a:endParaRPr sz="1800">
              <a:solidFill>
                <a:srgbClr val="24292F"/>
              </a:solidFill>
              <a:highlight>
                <a:srgbClr val="FFFFFF"/>
              </a:highlight>
            </a:endParaRPr>
          </a:p>
          <a:p>
            <a:pPr indent="0" lvl="0" marL="457200" rtl="0" algn="l">
              <a:spcBef>
                <a:spcPts val="0"/>
              </a:spcBef>
              <a:spcAft>
                <a:spcPts val="0"/>
              </a:spcAft>
              <a:buNone/>
            </a:pPr>
            <a:r>
              <a:t/>
            </a:r>
            <a:endParaRPr sz="1800">
              <a:solidFill>
                <a:srgbClr val="24292F"/>
              </a:solidFill>
              <a:highlight>
                <a:srgbClr val="FFFFFF"/>
              </a:highlight>
            </a:endParaRPr>
          </a:p>
          <a:p>
            <a:pPr indent="-342900" lvl="0" marL="457200" rtl="0" algn="l">
              <a:spcBef>
                <a:spcPts val="0"/>
              </a:spcBef>
              <a:spcAft>
                <a:spcPts val="0"/>
              </a:spcAft>
              <a:buClr>
                <a:srgbClr val="24292F"/>
              </a:buClr>
              <a:buSzPts val="1800"/>
              <a:buChar char="●"/>
            </a:pPr>
            <a:r>
              <a:rPr lang="en-US" sz="1800">
                <a:solidFill>
                  <a:srgbClr val="24292F"/>
                </a:solidFill>
                <a:highlight>
                  <a:srgbClr val="FFFFFF"/>
                </a:highlight>
              </a:rPr>
              <a:t>Class details:</a:t>
            </a:r>
            <a:endParaRPr sz="1800">
              <a:solidFill>
                <a:srgbClr val="24292F"/>
              </a:solidFill>
              <a:highlight>
                <a:srgbClr val="FFFFFF"/>
              </a:highlight>
            </a:endParaRPr>
          </a:p>
          <a:p>
            <a:pPr indent="0" lvl="0" marL="457200" rtl="0" algn="l">
              <a:spcBef>
                <a:spcPts val="0"/>
              </a:spcBef>
              <a:spcAft>
                <a:spcPts val="0"/>
              </a:spcAft>
              <a:buNone/>
            </a:pPr>
            <a:r>
              <a:t/>
            </a:r>
            <a:endParaRPr sz="1800">
              <a:solidFill>
                <a:srgbClr val="24292F"/>
              </a:solidFill>
              <a:highlight>
                <a:srgbClr val="FFFFFF"/>
              </a:highlight>
            </a:endParaRPr>
          </a:p>
          <a:p>
            <a:pPr indent="0" lvl="0" marL="0" rtl="0" algn="l">
              <a:spcBef>
                <a:spcPts val="0"/>
              </a:spcBef>
              <a:spcAft>
                <a:spcPts val="0"/>
              </a:spcAft>
              <a:buNone/>
            </a:pPr>
            <a:r>
              <a:rPr lang="en-US" sz="1800">
                <a:solidFill>
                  <a:srgbClr val="24292F"/>
                </a:solidFill>
                <a:highlight>
                  <a:srgbClr val="FFFFFF"/>
                </a:highlight>
              </a:rPr>
              <a:t>	</a:t>
            </a:r>
            <a:r>
              <a:rPr lang="en-US" sz="1800">
                <a:solidFill>
                  <a:srgbClr val="24292F"/>
                </a:solidFill>
                <a:highlight>
                  <a:srgbClr val="FFFFFF"/>
                </a:highlight>
              </a:rPr>
              <a:t>class ID</a:t>
            </a:r>
            <a:endParaRPr sz="1800">
              <a:solidFill>
                <a:srgbClr val="24292F"/>
              </a:solidFill>
              <a:highlight>
                <a:srgbClr val="FFFFFF"/>
              </a:highlight>
            </a:endParaRPr>
          </a:p>
          <a:p>
            <a:pPr indent="0" lvl="0" marL="457200" rtl="0" algn="l">
              <a:spcBef>
                <a:spcPts val="0"/>
              </a:spcBef>
              <a:spcAft>
                <a:spcPts val="0"/>
              </a:spcAft>
              <a:buClr>
                <a:schemeClr val="dk1"/>
              </a:buClr>
              <a:buSzPts val="1100"/>
              <a:buFont typeface="Arial"/>
              <a:buNone/>
            </a:pPr>
            <a:r>
              <a:rPr lang="en-US" sz="1800">
                <a:solidFill>
                  <a:srgbClr val="24292F"/>
                </a:solidFill>
                <a:highlight>
                  <a:srgbClr val="FFFFFF"/>
                </a:highlight>
              </a:rPr>
              <a:t>class name</a:t>
            </a:r>
            <a:endParaRPr sz="1800">
              <a:solidFill>
                <a:srgbClr val="24292F"/>
              </a:solidFill>
              <a:highlight>
                <a:srgbClr val="FFFFFF"/>
              </a:highlight>
            </a:endParaRPr>
          </a:p>
          <a:p>
            <a:pPr indent="0" lvl="0" marL="457200" rtl="0" algn="l">
              <a:spcBef>
                <a:spcPts val="0"/>
              </a:spcBef>
              <a:spcAft>
                <a:spcPts val="0"/>
              </a:spcAft>
              <a:buClr>
                <a:schemeClr val="dk1"/>
              </a:buClr>
              <a:buSzPts val="1100"/>
              <a:buFont typeface="Arial"/>
              <a:buNone/>
            </a:pPr>
            <a:r>
              <a:rPr lang="en-US" sz="1800">
                <a:solidFill>
                  <a:srgbClr val="24292F"/>
                </a:solidFill>
                <a:highlight>
                  <a:srgbClr val="FFFFFF"/>
                </a:highlight>
              </a:rPr>
              <a:t>class description</a:t>
            </a:r>
            <a:endParaRPr sz="1800">
              <a:solidFill>
                <a:srgbClr val="24292F"/>
              </a:solidFill>
              <a:highlight>
                <a:srgbClr val="FFFFFF"/>
              </a:highlight>
            </a:endParaRPr>
          </a:p>
          <a:p>
            <a:pPr indent="0" lvl="0" marL="457200" rtl="0" algn="l">
              <a:spcBef>
                <a:spcPts val="0"/>
              </a:spcBef>
              <a:spcAft>
                <a:spcPts val="0"/>
              </a:spcAft>
              <a:buClr>
                <a:schemeClr val="dk1"/>
              </a:buClr>
              <a:buSzPts val="1100"/>
              <a:buFont typeface="Arial"/>
              <a:buNone/>
            </a:pPr>
            <a:r>
              <a:rPr lang="en-US" sz="1800">
                <a:solidFill>
                  <a:srgbClr val="24292F"/>
                </a:solidFill>
                <a:highlight>
                  <a:srgbClr val="FFFFFF"/>
                </a:highlight>
              </a:rPr>
              <a:t>class start and end dates</a:t>
            </a:r>
            <a:endParaRPr sz="1800">
              <a:solidFill>
                <a:srgbClr val="24292F"/>
              </a:solidFill>
              <a:highlight>
                <a:srgbClr val="FFFFFF"/>
              </a:highlight>
            </a:endParaRPr>
          </a:p>
          <a:p>
            <a:pPr indent="0" lvl="0" marL="457200" rtl="0" algn="l">
              <a:spcBef>
                <a:spcPts val="0"/>
              </a:spcBef>
              <a:spcAft>
                <a:spcPts val="0"/>
              </a:spcAft>
              <a:buClr>
                <a:schemeClr val="dk1"/>
              </a:buClr>
              <a:buSzPts val="1100"/>
              <a:buFont typeface="Arial"/>
              <a:buNone/>
            </a:pPr>
            <a:r>
              <a:rPr lang="en-US" sz="1800">
                <a:solidFill>
                  <a:srgbClr val="24292F"/>
                </a:solidFill>
                <a:highlight>
                  <a:srgbClr val="FFFFFF"/>
                </a:highlight>
              </a:rPr>
              <a:t>meeting times.</a:t>
            </a:r>
            <a:endParaRPr sz="1800">
              <a:solidFill>
                <a:srgbClr val="24292F"/>
              </a:solidFill>
              <a:highlight>
                <a:srgbClr val="FFFFFF"/>
              </a:highlight>
            </a:endParaRPr>
          </a:p>
          <a:p>
            <a:pPr indent="0" lvl="0" marL="457200" rtl="0" algn="l">
              <a:spcBef>
                <a:spcPts val="0"/>
              </a:spcBef>
              <a:spcAft>
                <a:spcPts val="0"/>
              </a:spcAft>
              <a:buNone/>
            </a:pPr>
            <a:r>
              <a:t/>
            </a:r>
            <a:endParaRPr sz="1200">
              <a:solidFill>
                <a:srgbClr val="24292F"/>
              </a:solidFill>
              <a:highlight>
                <a:srgbClr val="FFFFFF"/>
              </a:highlight>
            </a:endParaRPr>
          </a:p>
          <a:p>
            <a:pPr indent="0" lvl="0" marL="457200" rtl="0" algn="l">
              <a:spcBef>
                <a:spcPts val="0"/>
              </a:spcBef>
              <a:spcAft>
                <a:spcPts val="0"/>
              </a:spcAft>
              <a:buNone/>
            </a:pPr>
            <a:r>
              <a:t/>
            </a:r>
            <a:endParaRPr sz="1500">
              <a:solidFill>
                <a:srgbClr val="24292F"/>
              </a:solidFill>
              <a:highlight>
                <a:srgbClr val="FFFFFF"/>
              </a:highlight>
            </a:endParaRPr>
          </a:p>
        </p:txBody>
      </p:sp>
      <p:sp>
        <p:nvSpPr>
          <p:cNvPr id="487" name="Google Shape;487;p44"/>
          <p:cNvSpPr txBox="1"/>
          <p:nvPr/>
        </p:nvSpPr>
        <p:spPr>
          <a:xfrm>
            <a:off x="304800" y="304800"/>
            <a:ext cx="3000000" cy="300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88" name="Google Shape;488;p44"/>
          <p:cNvPicPr preferRelativeResize="0"/>
          <p:nvPr/>
        </p:nvPicPr>
        <p:blipFill>
          <a:blip r:embed="rId3">
            <a:alphaModFix/>
          </a:blip>
          <a:stretch>
            <a:fillRect/>
          </a:stretch>
        </p:blipFill>
        <p:spPr>
          <a:xfrm>
            <a:off x="304800" y="2258500"/>
            <a:ext cx="7338975" cy="39591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pic>
        <p:nvPicPr>
          <p:cNvPr id="106" name="Google Shape;106;p18"/>
          <p:cNvPicPr preferRelativeResize="0"/>
          <p:nvPr/>
        </p:nvPicPr>
        <p:blipFill>
          <a:blip r:embed="rId3">
            <a:alphaModFix/>
          </a:blip>
          <a:stretch>
            <a:fillRect/>
          </a:stretch>
        </p:blipFill>
        <p:spPr>
          <a:xfrm>
            <a:off x="4927950" y="1356867"/>
            <a:ext cx="2286000" cy="2286000"/>
          </a:xfrm>
          <a:prstGeom prst="roundRect">
            <a:avLst>
              <a:gd fmla="val 16667" name="adj"/>
            </a:avLst>
          </a:prstGeom>
          <a:noFill/>
          <a:ln>
            <a:noFill/>
          </a:ln>
        </p:spPr>
      </p:pic>
      <p:sp>
        <p:nvSpPr>
          <p:cNvPr id="107" name="Google Shape;107;p18"/>
          <p:cNvSpPr txBox="1"/>
          <p:nvPr/>
        </p:nvSpPr>
        <p:spPr>
          <a:xfrm>
            <a:off x="4927950" y="3642875"/>
            <a:ext cx="2286000" cy="240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200"/>
              <a:t>Dalton Hanbury</a:t>
            </a:r>
            <a:endParaRPr b="1" sz="1200"/>
          </a:p>
          <a:p>
            <a:pPr indent="0" lvl="0" marL="0" rtl="0" algn="l">
              <a:spcBef>
                <a:spcPts val="0"/>
              </a:spcBef>
              <a:spcAft>
                <a:spcPts val="0"/>
              </a:spcAft>
              <a:buNone/>
            </a:pPr>
            <a:r>
              <a:rPr i="1" lang="en-US" sz="1100"/>
              <a:t>Webmaster</a:t>
            </a:r>
            <a:endParaRPr i="1" sz="1100"/>
          </a:p>
          <a:p>
            <a:pPr indent="0" lvl="0" marL="0" rtl="0" algn="l">
              <a:spcBef>
                <a:spcPts val="0"/>
              </a:spcBef>
              <a:spcAft>
                <a:spcPts val="0"/>
              </a:spcAft>
              <a:buNone/>
            </a:pPr>
            <a:r>
              <a:t/>
            </a:r>
            <a:endParaRPr sz="1100"/>
          </a:p>
          <a:p>
            <a:pPr indent="0" lvl="0" marL="0" rtl="0" algn="l">
              <a:spcBef>
                <a:spcPts val="0"/>
              </a:spcBef>
              <a:spcAft>
                <a:spcPts val="0"/>
              </a:spcAft>
              <a:buNone/>
            </a:pPr>
            <a:r>
              <a:rPr lang="en-US" sz="1100"/>
              <a:t>Dalton Hanbury is a Third year student at ODU studying for a Bachelor's in Computer Science. He's currently working part time for Nauticus in downtown Norfolk as a Museum Educator. When he's not doing classwork or working at Nauticus, he's usually playing airsoft with his team or building models.</a:t>
            </a:r>
            <a:endParaRPr sz="1100"/>
          </a:p>
        </p:txBody>
      </p:sp>
      <p:pic>
        <p:nvPicPr>
          <p:cNvPr id="108" name="Google Shape;108;p18"/>
          <p:cNvPicPr preferRelativeResize="0"/>
          <p:nvPr/>
        </p:nvPicPr>
        <p:blipFill rotWithShape="1">
          <a:blip r:embed="rId4">
            <a:alphaModFix/>
          </a:blip>
          <a:srcRect b="0" l="0" r="0" t="0"/>
          <a:stretch/>
        </p:blipFill>
        <p:spPr>
          <a:xfrm>
            <a:off x="8960013" y="1356867"/>
            <a:ext cx="2286000" cy="2286000"/>
          </a:xfrm>
          <a:prstGeom prst="roundRect">
            <a:avLst>
              <a:gd fmla="val 16667" name="adj"/>
            </a:avLst>
          </a:prstGeom>
          <a:noFill/>
          <a:ln>
            <a:noFill/>
          </a:ln>
        </p:spPr>
      </p:pic>
      <p:sp>
        <p:nvSpPr>
          <p:cNvPr id="109" name="Google Shape;109;p18"/>
          <p:cNvSpPr txBox="1"/>
          <p:nvPr/>
        </p:nvSpPr>
        <p:spPr>
          <a:xfrm>
            <a:off x="8973113" y="3622475"/>
            <a:ext cx="2286000" cy="2903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US" sz="1200">
                <a:solidFill>
                  <a:schemeClr val="dk1"/>
                </a:solidFill>
              </a:rPr>
              <a:t>Gregory Hubbard</a:t>
            </a:r>
            <a:endParaRPr b="1" sz="1200">
              <a:solidFill>
                <a:schemeClr val="dk1"/>
              </a:solidFill>
            </a:endParaRPr>
          </a:p>
          <a:p>
            <a:pPr indent="0" lvl="0" marL="0" rtl="0" algn="l">
              <a:lnSpc>
                <a:spcPct val="115000"/>
              </a:lnSpc>
              <a:spcBef>
                <a:spcPts val="0"/>
              </a:spcBef>
              <a:spcAft>
                <a:spcPts val="0"/>
              </a:spcAft>
              <a:buNone/>
            </a:pPr>
            <a:r>
              <a:rPr i="1" lang="en-US" sz="1100">
                <a:solidFill>
                  <a:schemeClr val="dk1"/>
                </a:solidFill>
              </a:rPr>
              <a:t>Lead Researcher</a:t>
            </a:r>
            <a:endParaRPr i="1"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US" sz="1100">
                <a:solidFill>
                  <a:schemeClr val="dk1"/>
                </a:solidFill>
              </a:rPr>
              <a:t>Gregory Hubbard is a 4th year computer science student with a passion for learning.  Currently, he works as an undergraduate research assistant in developing computer vision based behavioral imaging for clinical measures of autism spectrum disorder.  His future goals include bridging the diverse applications of computer science to medicine.</a:t>
            </a:r>
            <a:endParaRPr sz="1100"/>
          </a:p>
        </p:txBody>
      </p:sp>
      <p:sp>
        <p:nvSpPr>
          <p:cNvPr id="110" name="Google Shape;110;p18"/>
          <p:cNvSpPr txBox="1"/>
          <p:nvPr/>
        </p:nvSpPr>
        <p:spPr>
          <a:xfrm>
            <a:off x="895875" y="3622475"/>
            <a:ext cx="2286000" cy="2513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US" sz="1200">
                <a:solidFill>
                  <a:schemeClr val="dk1"/>
                </a:solidFill>
              </a:rPr>
              <a:t>Colton Hurst</a:t>
            </a:r>
            <a:endParaRPr b="1" sz="1200">
              <a:solidFill>
                <a:schemeClr val="dk1"/>
              </a:solidFill>
            </a:endParaRPr>
          </a:p>
          <a:p>
            <a:pPr indent="0" lvl="0" marL="0" rtl="0" algn="l">
              <a:lnSpc>
                <a:spcPct val="115000"/>
              </a:lnSpc>
              <a:spcBef>
                <a:spcPts val="0"/>
              </a:spcBef>
              <a:spcAft>
                <a:spcPts val="0"/>
              </a:spcAft>
              <a:buNone/>
            </a:pPr>
            <a:r>
              <a:rPr lang="en-US" sz="1100">
                <a:solidFill>
                  <a:schemeClr val="dk1"/>
                </a:solidFill>
              </a:rPr>
              <a:t>Team Lead - API/Database Architect </a:t>
            </a:r>
            <a:endParaRPr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US" sz="1100">
                <a:solidFill>
                  <a:schemeClr val="dk1"/>
                </a:solidFill>
              </a:rPr>
              <a:t>Colton Hurst is a senior at ODU, completing his Computer Science degree while working full time as a software engineer at PDI Software. In his scarce free time he enjoys Rust programming, working out, and cooking tasty food.</a:t>
            </a:r>
            <a:endParaRPr sz="1100"/>
          </a:p>
        </p:txBody>
      </p:sp>
      <p:pic>
        <p:nvPicPr>
          <p:cNvPr id="111" name="Google Shape;111;p18"/>
          <p:cNvPicPr preferRelativeResize="0"/>
          <p:nvPr/>
        </p:nvPicPr>
        <p:blipFill>
          <a:blip r:embed="rId5">
            <a:alphaModFix/>
          </a:blip>
          <a:stretch>
            <a:fillRect/>
          </a:stretch>
        </p:blipFill>
        <p:spPr>
          <a:xfrm>
            <a:off x="882775" y="1356867"/>
            <a:ext cx="2286000" cy="2286000"/>
          </a:xfrm>
          <a:prstGeom prst="roundRect">
            <a:avLst>
              <a:gd fmla="val 16667" name="adj"/>
            </a:avLst>
          </a:prstGeom>
          <a:noFill/>
          <a:ln>
            <a:noFill/>
          </a:ln>
        </p:spPr>
      </p:pic>
      <p:sp>
        <p:nvSpPr>
          <p:cNvPr id="112" name="Google Shape;112;p18"/>
          <p:cNvSpPr txBox="1"/>
          <p:nvPr>
            <p:ph type="title"/>
          </p:nvPr>
        </p:nvSpPr>
        <p:spPr>
          <a:xfrm>
            <a:off x="415600" y="593367"/>
            <a:ext cx="11360700" cy="763500"/>
          </a:xfrm>
          <a:prstGeom prst="rect">
            <a:avLst/>
          </a:prstGeom>
        </p:spPr>
        <p:txBody>
          <a:bodyPr anchorCtr="0" anchor="t" bIns="121900" lIns="121900" spcFirstLastPara="1" rIns="121900" wrap="square" tIns="121900">
            <a:normAutofit fontScale="90000"/>
          </a:bodyPr>
          <a:lstStyle/>
          <a:p>
            <a:pPr indent="0" lvl="0" marL="0" rtl="0" algn="l">
              <a:spcBef>
                <a:spcPts val="0"/>
              </a:spcBef>
              <a:spcAft>
                <a:spcPts val="0"/>
              </a:spcAft>
              <a:buNone/>
            </a:pPr>
            <a:r>
              <a:rPr lang="en-US"/>
              <a:t>Team Members and Biographies</a:t>
            </a:r>
            <a:endParaRPr/>
          </a:p>
        </p:txBody>
      </p:sp>
      <p:sp>
        <p:nvSpPr>
          <p:cNvPr id="113" name="Google Shape;113;p18"/>
          <p:cNvSpPr txBox="1"/>
          <p:nvPr>
            <p:ph idx="12" type="sldNum"/>
          </p:nvPr>
        </p:nvSpPr>
        <p:spPr>
          <a:xfrm>
            <a:off x="11296610" y="6301872"/>
            <a:ext cx="731700" cy="524700"/>
          </a:xfrm>
          <a:prstGeom prst="rect">
            <a:avLst/>
          </a:prstGeom>
        </p:spPr>
        <p:txBody>
          <a:bodyPr anchorCtr="0" anchor="ctr" bIns="121900" lIns="121900" spcFirstLastPara="1" rIns="121900" wrap="square" tIns="121900">
            <a:normAutofit/>
          </a:bodyPr>
          <a:lstStyle/>
          <a:p>
            <a:pPr indent="0" lvl="0" marL="0" rtl="0" algn="r">
              <a:spcBef>
                <a:spcPts val="0"/>
              </a:spcBef>
              <a:spcAft>
                <a:spcPts val="0"/>
              </a:spcAft>
              <a:buNone/>
            </a:pPr>
            <a:fld id="{00000000-1234-1234-1234-123412341234}" type="slidenum">
              <a:rPr lang="en-US">
                <a:solidFill>
                  <a:srgbClr val="262626"/>
                </a:solidFill>
              </a:rPr>
              <a:t>‹#›</a:t>
            </a:fld>
            <a:endParaRPr>
              <a:solidFill>
                <a:srgbClr val="262626"/>
              </a:solidFill>
            </a:endParaRPr>
          </a:p>
        </p:txBody>
      </p:sp>
      <p:sp>
        <p:nvSpPr>
          <p:cNvPr id="114" name="Google Shape;114;p18"/>
          <p:cNvSpPr txBox="1"/>
          <p:nvPr/>
        </p:nvSpPr>
        <p:spPr>
          <a:xfrm>
            <a:off x="415604" y="6381663"/>
            <a:ext cx="6818400" cy="3651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None/>
            </a:pPr>
            <a:r>
              <a:rPr lang="en-US">
                <a:solidFill>
                  <a:srgbClr val="262626"/>
                </a:solidFill>
              </a:rPr>
              <a:t>FINAL PROTOTYPE PRESENTATION</a:t>
            </a:r>
            <a:endParaRPr>
              <a:solidFill>
                <a:srgbClr val="262626"/>
              </a:solidFill>
            </a:endParaRPr>
          </a:p>
        </p:txBody>
      </p:sp>
      <p:sp>
        <p:nvSpPr>
          <p:cNvPr id="115" name="Google Shape;115;p18"/>
          <p:cNvSpPr txBox="1"/>
          <p:nvPr/>
        </p:nvSpPr>
        <p:spPr>
          <a:xfrm>
            <a:off x="8218376" y="6381663"/>
            <a:ext cx="2584800" cy="365100"/>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r>
              <a:rPr lang="en-US">
                <a:solidFill>
                  <a:srgbClr val="262626"/>
                </a:solidFill>
              </a:rPr>
              <a:t>12/8/21</a:t>
            </a:r>
            <a:endParaRPr>
              <a:solidFill>
                <a:srgbClr val="262626"/>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 name="Shape 493"/>
        <p:cNvGrpSpPr/>
        <p:nvPr/>
      </p:nvGrpSpPr>
      <p:grpSpPr>
        <a:xfrm>
          <a:off x="0" y="0"/>
          <a:ext cx="0" cy="0"/>
          <a:chOff x="0" y="0"/>
          <a:chExt cx="0" cy="0"/>
        </a:xfrm>
      </p:grpSpPr>
      <p:sp>
        <p:nvSpPr>
          <p:cNvPr id="494" name="Google Shape;494;p45"/>
          <p:cNvSpPr txBox="1"/>
          <p:nvPr>
            <p:ph type="title"/>
          </p:nvPr>
        </p:nvSpPr>
        <p:spPr>
          <a:xfrm>
            <a:off x="415600" y="593367"/>
            <a:ext cx="11360700" cy="763500"/>
          </a:xfrm>
          <a:prstGeom prst="rect">
            <a:avLst/>
          </a:prstGeom>
        </p:spPr>
        <p:txBody>
          <a:bodyPr anchorCtr="0" anchor="t" bIns="121900" lIns="121900" spcFirstLastPara="1" rIns="121900" wrap="square" tIns="121900">
            <a:normAutofit fontScale="90000"/>
          </a:bodyPr>
          <a:lstStyle/>
          <a:p>
            <a:pPr indent="0" lvl="0" marL="0" rtl="0" algn="l">
              <a:spcBef>
                <a:spcPts val="0"/>
              </a:spcBef>
              <a:spcAft>
                <a:spcPts val="0"/>
              </a:spcAft>
              <a:buNone/>
            </a:pPr>
            <a:r>
              <a:rPr lang="en-US"/>
              <a:t>Class Overview</a:t>
            </a:r>
            <a:r>
              <a:rPr lang="en-US"/>
              <a:t> - Example</a:t>
            </a:r>
            <a:endParaRPr/>
          </a:p>
        </p:txBody>
      </p:sp>
      <p:sp>
        <p:nvSpPr>
          <p:cNvPr id="495" name="Google Shape;495;p45"/>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p>
            <a:pPr indent="0" lvl="0" marL="0" rtl="0" algn="r">
              <a:spcBef>
                <a:spcPts val="0"/>
              </a:spcBef>
              <a:spcAft>
                <a:spcPts val="0"/>
              </a:spcAft>
              <a:buNone/>
            </a:pPr>
            <a:fld id="{00000000-1234-1234-1234-123412341234}" type="slidenum">
              <a:rPr lang="en-US"/>
              <a:t>‹#›</a:t>
            </a:fld>
            <a:endParaRPr/>
          </a:p>
        </p:txBody>
      </p:sp>
      <p:sp>
        <p:nvSpPr>
          <p:cNvPr id="496" name="Google Shape;496;p45"/>
          <p:cNvSpPr txBox="1"/>
          <p:nvPr/>
        </p:nvSpPr>
        <p:spPr>
          <a:xfrm>
            <a:off x="8217650" y="1807875"/>
            <a:ext cx="3558900" cy="4695600"/>
          </a:xfrm>
          <a:prstGeom prst="rect">
            <a:avLst/>
          </a:prstGeom>
          <a:noFill/>
          <a:ln>
            <a:noFill/>
          </a:ln>
        </p:spPr>
        <p:txBody>
          <a:bodyPr anchorCtr="0" anchor="t" bIns="91425" lIns="91425" spcFirstLastPara="1" rIns="91425" wrap="square" tIns="91425">
            <a:normAutofit/>
          </a:bodyPr>
          <a:lstStyle/>
          <a:p>
            <a:pPr indent="0" lvl="0" marL="457200" rtl="0" algn="l">
              <a:spcBef>
                <a:spcPts val="0"/>
              </a:spcBef>
              <a:spcAft>
                <a:spcPts val="0"/>
              </a:spcAft>
              <a:buNone/>
            </a:pPr>
            <a:r>
              <a:t/>
            </a:r>
            <a:endParaRPr sz="1900">
              <a:solidFill>
                <a:srgbClr val="24292F"/>
              </a:solidFill>
              <a:highlight>
                <a:srgbClr val="FFFFFF"/>
              </a:highlight>
            </a:endParaRPr>
          </a:p>
          <a:p>
            <a:pPr indent="0" lvl="0" marL="457200" rtl="0" algn="l">
              <a:spcBef>
                <a:spcPts val="0"/>
              </a:spcBef>
              <a:spcAft>
                <a:spcPts val="0"/>
              </a:spcAft>
              <a:buNone/>
            </a:pPr>
            <a:r>
              <a:t/>
            </a:r>
            <a:endParaRPr sz="1500">
              <a:solidFill>
                <a:srgbClr val="24292F"/>
              </a:solidFill>
              <a:highlight>
                <a:srgbClr val="FFFFFF"/>
              </a:highlight>
            </a:endParaRPr>
          </a:p>
          <a:p>
            <a:pPr indent="0" lvl="0" marL="457200" rtl="0" algn="l">
              <a:spcBef>
                <a:spcPts val="0"/>
              </a:spcBef>
              <a:spcAft>
                <a:spcPts val="0"/>
              </a:spcAft>
              <a:buNone/>
            </a:pPr>
            <a:r>
              <a:t/>
            </a:r>
            <a:endParaRPr sz="1500">
              <a:solidFill>
                <a:srgbClr val="24292F"/>
              </a:solidFill>
              <a:highlight>
                <a:srgbClr val="FFFFFF"/>
              </a:highlight>
            </a:endParaRPr>
          </a:p>
          <a:p>
            <a:pPr indent="-323850" lvl="0" marL="457200" rtl="0" algn="l">
              <a:spcBef>
                <a:spcPts val="0"/>
              </a:spcBef>
              <a:spcAft>
                <a:spcPts val="0"/>
              </a:spcAft>
              <a:buClr>
                <a:srgbClr val="24292F"/>
              </a:buClr>
              <a:buSzPts val="1500"/>
              <a:buChar char="●"/>
            </a:pPr>
            <a:r>
              <a:rPr lang="en-US" sz="1500">
                <a:solidFill>
                  <a:srgbClr val="24292F"/>
                </a:solidFill>
                <a:highlight>
                  <a:srgbClr val="FFFFFF"/>
                </a:highlight>
              </a:rPr>
              <a:t>Class details:</a:t>
            </a:r>
            <a:endParaRPr sz="1500">
              <a:solidFill>
                <a:srgbClr val="24292F"/>
              </a:solidFill>
              <a:highlight>
                <a:srgbClr val="FFFFFF"/>
              </a:highlight>
            </a:endParaRPr>
          </a:p>
          <a:p>
            <a:pPr indent="0" lvl="0" marL="457200" rtl="0" algn="l">
              <a:spcBef>
                <a:spcPts val="0"/>
              </a:spcBef>
              <a:spcAft>
                <a:spcPts val="0"/>
              </a:spcAft>
              <a:buNone/>
            </a:pPr>
            <a:r>
              <a:t/>
            </a:r>
            <a:endParaRPr sz="1200">
              <a:solidFill>
                <a:srgbClr val="24292F"/>
              </a:solidFill>
              <a:highlight>
                <a:srgbClr val="FFFFFF"/>
              </a:highlight>
            </a:endParaRPr>
          </a:p>
          <a:p>
            <a:pPr indent="0" lvl="0" marL="457200" rtl="0" algn="l">
              <a:spcBef>
                <a:spcPts val="0"/>
              </a:spcBef>
              <a:spcAft>
                <a:spcPts val="0"/>
              </a:spcAft>
              <a:buNone/>
            </a:pPr>
            <a:r>
              <a:rPr lang="en-US" sz="1500">
                <a:solidFill>
                  <a:srgbClr val="24292F"/>
                </a:solidFill>
                <a:highlight>
                  <a:srgbClr val="FFFFFF"/>
                </a:highlight>
              </a:rPr>
              <a:t>list of all students assigned to a selected class and their overall grade</a:t>
            </a:r>
            <a:endParaRPr sz="1500">
              <a:solidFill>
                <a:srgbClr val="24292F"/>
              </a:solidFill>
              <a:highlight>
                <a:srgbClr val="FFFFFF"/>
              </a:highlight>
            </a:endParaRPr>
          </a:p>
        </p:txBody>
      </p:sp>
      <p:pic>
        <p:nvPicPr>
          <p:cNvPr id="497" name="Google Shape;497;p45"/>
          <p:cNvPicPr preferRelativeResize="0"/>
          <p:nvPr/>
        </p:nvPicPr>
        <p:blipFill>
          <a:blip r:embed="rId3">
            <a:alphaModFix/>
          </a:blip>
          <a:stretch>
            <a:fillRect/>
          </a:stretch>
        </p:blipFill>
        <p:spPr>
          <a:xfrm>
            <a:off x="415600" y="1958825"/>
            <a:ext cx="7479751" cy="4472699"/>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2" name="Shape 502"/>
        <p:cNvGrpSpPr/>
        <p:nvPr/>
      </p:nvGrpSpPr>
      <p:grpSpPr>
        <a:xfrm>
          <a:off x="0" y="0"/>
          <a:ext cx="0" cy="0"/>
          <a:chOff x="0" y="0"/>
          <a:chExt cx="0" cy="0"/>
        </a:xfrm>
      </p:grpSpPr>
      <p:sp>
        <p:nvSpPr>
          <p:cNvPr id="503" name="Google Shape;503;p46"/>
          <p:cNvSpPr txBox="1"/>
          <p:nvPr>
            <p:ph type="title"/>
          </p:nvPr>
        </p:nvSpPr>
        <p:spPr>
          <a:xfrm>
            <a:off x="415600" y="593367"/>
            <a:ext cx="11360700" cy="763500"/>
          </a:xfrm>
          <a:prstGeom prst="rect">
            <a:avLst/>
          </a:prstGeom>
        </p:spPr>
        <p:txBody>
          <a:bodyPr anchorCtr="0" anchor="t" bIns="121900" lIns="121900" spcFirstLastPara="1" rIns="121900" wrap="square" tIns="121900">
            <a:normAutofit fontScale="90000"/>
          </a:bodyPr>
          <a:lstStyle/>
          <a:p>
            <a:pPr indent="0" lvl="0" marL="0" rtl="0" algn="l">
              <a:spcBef>
                <a:spcPts val="0"/>
              </a:spcBef>
              <a:spcAft>
                <a:spcPts val="0"/>
              </a:spcAft>
              <a:buNone/>
            </a:pPr>
            <a:r>
              <a:rPr lang="en-US"/>
              <a:t>Student Index</a:t>
            </a:r>
            <a:endParaRPr/>
          </a:p>
        </p:txBody>
      </p:sp>
      <p:sp>
        <p:nvSpPr>
          <p:cNvPr id="504" name="Google Shape;504;p46"/>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p>
            <a:pPr indent="0" lvl="0" marL="0" rtl="0" algn="r">
              <a:spcBef>
                <a:spcPts val="0"/>
              </a:spcBef>
              <a:spcAft>
                <a:spcPts val="0"/>
              </a:spcAft>
              <a:buNone/>
            </a:pPr>
            <a:fld id="{00000000-1234-1234-1234-123412341234}" type="slidenum">
              <a:rPr lang="en-US"/>
              <a:t>‹#›</a:t>
            </a:fld>
            <a:endParaRPr/>
          </a:p>
        </p:txBody>
      </p:sp>
      <p:sp>
        <p:nvSpPr>
          <p:cNvPr id="505" name="Google Shape;505;p46"/>
          <p:cNvSpPr txBox="1"/>
          <p:nvPr/>
        </p:nvSpPr>
        <p:spPr>
          <a:xfrm>
            <a:off x="8217650" y="1807875"/>
            <a:ext cx="3558900" cy="4695600"/>
          </a:xfrm>
          <a:prstGeom prst="rect">
            <a:avLst/>
          </a:prstGeom>
          <a:noFill/>
          <a:ln>
            <a:noFill/>
          </a:ln>
        </p:spPr>
        <p:txBody>
          <a:bodyPr anchorCtr="0" anchor="t" bIns="91425" lIns="91425" spcFirstLastPara="1" rIns="91425" wrap="square" tIns="91425">
            <a:normAutofit/>
          </a:bodyPr>
          <a:lstStyle/>
          <a:p>
            <a:pPr indent="0" lvl="0" marL="457200" rtl="0" algn="l">
              <a:spcBef>
                <a:spcPts val="0"/>
              </a:spcBef>
              <a:spcAft>
                <a:spcPts val="0"/>
              </a:spcAft>
              <a:buNone/>
            </a:pPr>
            <a:r>
              <a:t/>
            </a:r>
            <a:endParaRPr sz="1700">
              <a:solidFill>
                <a:srgbClr val="24292F"/>
              </a:solidFill>
              <a:highlight>
                <a:srgbClr val="FFFFFF"/>
              </a:highlight>
            </a:endParaRPr>
          </a:p>
          <a:p>
            <a:pPr indent="-336550" lvl="0" marL="457200" rtl="0" algn="l">
              <a:spcBef>
                <a:spcPts val="0"/>
              </a:spcBef>
              <a:spcAft>
                <a:spcPts val="0"/>
              </a:spcAft>
              <a:buClr>
                <a:srgbClr val="24292F"/>
              </a:buClr>
              <a:buSzPts val="1700"/>
              <a:buChar char="●"/>
            </a:pPr>
            <a:r>
              <a:rPr lang="en-US" sz="1700">
                <a:solidFill>
                  <a:srgbClr val="24292F"/>
                </a:solidFill>
                <a:highlight>
                  <a:srgbClr val="FFFFFF"/>
                </a:highlight>
              </a:rPr>
              <a:t>L</a:t>
            </a:r>
            <a:r>
              <a:rPr lang="en-US" sz="1700">
                <a:solidFill>
                  <a:srgbClr val="24292F"/>
                </a:solidFill>
                <a:highlight>
                  <a:srgbClr val="FFFFFF"/>
                </a:highlight>
              </a:rPr>
              <a:t>ist of all students enrolled </a:t>
            </a:r>
            <a:endParaRPr sz="1700">
              <a:solidFill>
                <a:srgbClr val="24292F"/>
              </a:solidFill>
              <a:highlight>
                <a:srgbClr val="FFFFFF"/>
              </a:highlight>
            </a:endParaRPr>
          </a:p>
          <a:p>
            <a:pPr indent="0" lvl="0" marL="0" rtl="0" algn="l">
              <a:spcBef>
                <a:spcPts val="0"/>
              </a:spcBef>
              <a:spcAft>
                <a:spcPts val="0"/>
              </a:spcAft>
              <a:buNone/>
            </a:pPr>
            <a:r>
              <a:t/>
            </a:r>
            <a:endParaRPr sz="1700">
              <a:solidFill>
                <a:srgbClr val="24292F"/>
              </a:solidFill>
              <a:highlight>
                <a:srgbClr val="FFFFFF"/>
              </a:highlight>
            </a:endParaRPr>
          </a:p>
          <a:p>
            <a:pPr indent="-336550" lvl="0" marL="457200" rtl="0" algn="l">
              <a:spcBef>
                <a:spcPts val="0"/>
              </a:spcBef>
              <a:spcAft>
                <a:spcPts val="0"/>
              </a:spcAft>
              <a:buClr>
                <a:srgbClr val="24292F"/>
              </a:buClr>
              <a:buSzPts val="1700"/>
              <a:buChar char="●"/>
            </a:pPr>
            <a:r>
              <a:rPr lang="en-US" sz="1700">
                <a:solidFill>
                  <a:srgbClr val="24292F"/>
                </a:solidFill>
                <a:highlight>
                  <a:srgbClr val="FFFFFF"/>
                </a:highlight>
              </a:rPr>
              <a:t>Clicking a student will reveal:</a:t>
            </a:r>
            <a:endParaRPr sz="1700">
              <a:solidFill>
                <a:srgbClr val="24292F"/>
              </a:solidFill>
              <a:highlight>
                <a:srgbClr val="FFFFFF"/>
              </a:highlight>
            </a:endParaRPr>
          </a:p>
          <a:p>
            <a:pPr indent="0" lvl="0" marL="457200" rtl="0" algn="l">
              <a:spcBef>
                <a:spcPts val="0"/>
              </a:spcBef>
              <a:spcAft>
                <a:spcPts val="0"/>
              </a:spcAft>
              <a:buNone/>
            </a:pPr>
            <a:r>
              <a:t/>
            </a:r>
            <a:endParaRPr sz="1700">
              <a:solidFill>
                <a:srgbClr val="24292F"/>
              </a:solidFill>
              <a:highlight>
                <a:srgbClr val="FFFFFF"/>
              </a:highlight>
            </a:endParaRPr>
          </a:p>
          <a:p>
            <a:pPr indent="-336550" lvl="1" marL="777240" rtl="0" algn="l">
              <a:spcBef>
                <a:spcPts val="0"/>
              </a:spcBef>
              <a:spcAft>
                <a:spcPts val="0"/>
              </a:spcAft>
              <a:buClr>
                <a:srgbClr val="24292F"/>
              </a:buClr>
              <a:buSzPts val="1700"/>
              <a:buAutoNum type="alphaLcPeriod"/>
            </a:pPr>
            <a:r>
              <a:rPr lang="en-US" sz="1700">
                <a:solidFill>
                  <a:srgbClr val="24292F"/>
                </a:solidFill>
                <a:highlight>
                  <a:srgbClr val="FFFFFF"/>
                </a:highlight>
              </a:rPr>
              <a:t> student's name</a:t>
            </a:r>
            <a:endParaRPr sz="1700">
              <a:solidFill>
                <a:srgbClr val="24292F"/>
              </a:solidFill>
              <a:highlight>
                <a:srgbClr val="FFFFFF"/>
              </a:highlight>
            </a:endParaRPr>
          </a:p>
          <a:p>
            <a:pPr indent="-336550" lvl="1" marL="777240" rtl="0" algn="l">
              <a:spcBef>
                <a:spcPts val="0"/>
              </a:spcBef>
              <a:spcAft>
                <a:spcPts val="0"/>
              </a:spcAft>
              <a:buClr>
                <a:srgbClr val="24292F"/>
              </a:buClr>
              <a:buSzPts val="1700"/>
              <a:buAutoNum type="alphaLcPeriod"/>
            </a:pPr>
            <a:r>
              <a:rPr lang="en-US" sz="1700">
                <a:solidFill>
                  <a:srgbClr val="24292F"/>
                </a:solidFill>
                <a:highlight>
                  <a:srgbClr val="FFFFFF"/>
                </a:highlight>
              </a:rPr>
              <a:t> student ID</a:t>
            </a:r>
            <a:endParaRPr sz="1700">
              <a:solidFill>
                <a:srgbClr val="24292F"/>
              </a:solidFill>
              <a:highlight>
                <a:srgbClr val="FFFFFF"/>
              </a:highlight>
            </a:endParaRPr>
          </a:p>
          <a:p>
            <a:pPr indent="-336550" lvl="1" marL="777240" rtl="0" algn="l">
              <a:spcBef>
                <a:spcPts val="0"/>
              </a:spcBef>
              <a:spcAft>
                <a:spcPts val="0"/>
              </a:spcAft>
              <a:buClr>
                <a:srgbClr val="24292F"/>
              </a:buClr>
              <a:buSzPts val="1700"/>
              <a:buAutoNum type="alphaLcPeriod"/>
            </a:pPr>
            <a:r>
              <a:rPr lang="en-US" sz="1700">
                <a:solidFill>
                  <a:srgbClr val="24292F"/>
                </a:solidFill>
                <a:highlight>
                  <a:srgbClr val="FFFFFF"/>
                </a:highlight>
              </a:rPr>
              <a:t> list of enrolled classes</a:t>
            </a:r>
            <a:endParaRPr sz="1700">
              <a:solidFill>
                <a:srgbClr val="24292F"/>
              </a:solidFill>
              <a:highlight>
                <a:srgbClr val="FFFFFF"/>
              </a:highlight>
            </a:endParaRPr>
          </a:p>
          <a:p>
            <a:pPr indent="-336550" lvl="1" marL="777240" rtl="0" algn="l">
              <a:spcBef>
                <a:spcPts val="0"/>
              </a:spcBef>
              <a:spcAft>
                <a:spcPts val="0"/>
              </a:spcAft>
              <a:buClr>
                <a:srgbClr val="24292F"/>
              </a:buClr>
              <a:buSzPts val="1700"/>
              <a:buAutoNum type="alphaLcPeriod"/>
            </a:pPr>
            <a:r>
              <a:rPr lang="en-US" sz="1700">
                <a:solidFill>
                  <a:srgbClr val="24292F"/>
                </a:solidFill>
                <a:highlight>
                  <a:srgbClr val="FFFFFF"/>
                </a:highlight>
              </a:rPr>
              <a:t> overall grades. </a:t>
            </a:r>
            <a:endParaRPr sz="1700">
              <a:solidFill>
                <a:srgbClr val="24292F"/>
              </a:solidFill>
              <a:highlight>
                <a:srgbClr val="FFFFFF"/>
              </a:highlight>
            </a:endParaRPr>
          </a:p>
          <a:p>
            <a:pPr indent="0" lvl="0" marL="0" rtl="0" algn="l">
              <a:spcBef>
                <a:spcPts val="0"/>
              </a:spcBef>
              <a:spcAft>
                <a:spcPts val="0"/>
              </a:spcAft>
              <a:buNone/>
            </a:pPr>
            <a:r>
              <a:t/>
            </a:r>
            <a:endParaRPr sz="1700">
              <a:solidFill>
                <a:srgbClr val="24292F"/>
              </a:solidFill>
              <a:highlight>
                <a:srgbClr val="FFFFFF"/>
              </a:highlight>
            </a:endParaRPr>
          </a:p>
          <a:p>
            <a:pPr indent="0" lvl="0" marL="0" rtl="0" algn="l">
              <a:spcBef>
                <a:spcPts val="0"/>
              </a:spcBef>
              <a:spcAft>
                <a:spcPts val="0"/>
              </a:spcAft>
              <a:buNone/>
            </a:pPr>
            <a:r>
              <a:t/>
            </a:r>
            <a:endParaRPr sz="1700">
              <a:solidFill>
                <a:srgbClr val="24292F"/>
              </a:solidFill>
              <a:highlight>
                <a:srgbClr val="FFFFFF"/>
              </a:highlight>
            </a:endParaRPr>
          </a:p>
        </p:txBody>
      </p:sp>
      <p:pic>
        <p:nvPicPr>
          <p:cNvPr id="506" name="Google Shape;506;p46"/>
          <p:cNvPicPr preferRelativeResize="0"/>
          <p:nvPr/>
        </p:nvPicPr>
        <p:blipFill>
          <a:blip r:embed="rId3">
            <a:alphaModFix/>
          </a:blip>
          <a:stretch>
            <a:fillRect/>
          </a:stretch>
        </p:blipFill>
        <p:spPr>
          <a:xfrm>
            <a:off x="152400" y="1509277"/>
            <a:ext cx="7912852" cy="46956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1" name="Shape 511"/>
        <p:cNvGrpSpPr/>
        <p:nvPr/>
      </p:nvGrpSpPr>
      <p:grpSpPr>
        <a:xfrm>
          <a:off x="0" y="0"/>
          <a:ext cx="0" cy="0"/>
          <a:chOff x="0" y="0"/>
          <a:chExt cx="0" cy="0"/>
        </a:xfrm>
      </p:grpSpPr>
      <p:sp>
        <p:nvSpPr>
          <p:cNvPr id="512" name="Google Shape;512;p47"/>
          <p:cNvSpPr txBox="1"/>
          <p:nvPr>
            <p:ph type="title"/>
          </p:nvPr>
        </p:nvSpPr>
        <p:spPr>
          <a:xfrm>
            <a:off x="415600" y="593367"/>
            <a:ext cx="11360700" cy="763500"/>
          </a:xfrm>
          <a:prstGeom prst="rect">
            <a:avLst/>
          </a:prstGeom>
        </p:spPr>
        <p:txBody>
          <a:bodyPr anchorCtr="0" anchor="t" bIns="121900" lIns="121900" spcFirstLastPara="1" rIns="121900" wrap="square" tIns="121900">
            <a:normAutofit fontScale="90000"/>
          </a:bodyPr>
          <a:lstStyle/>
          <a:p>
            <a:pPr indent="0" lvl="0" marL="0" rtl="0" algn="l">
              <a:spcBef>
                <a:spcPts val="0"/>
              </a:spcBef>
              <a:spcAft>
                <a:spcPts val="0"/>
              </a:spcAft>
              <a:buNone/>
            </a:pPr>
            <a:r>
              <a:rPr lang="en-US"/>
              <a:t>Student Index - Example</a:t>
            </a:r>
            <a:endParaRPr/>
          </a:p>
        </p:txBody>
      </p:sp>
      <p:sp>
        <p:nvSpPr>
          <p:cNvPr id="513" name="Google Shape;513;p47"/>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p>
            <a:pPr indent="0" lvl="0" marL="0" rtl="0" algn="r">
              <a:spcBef>
                <a:spcPts val="0"/>
              </a:spcBef>
              <a:spcAft>
                <a:spcPts val="0"/>
              </a:spcAft>
              <a:buNone/>
            </a:pPr>
            <a:fld id="{00000000-1234-1234-1234-123412341234}" type="slidenum">
              <a:rPr lang="en-US"/>
              <a:t>‹#›</a:t>
            </a:fld>
            <a:endParaRPr/>
          </a:p>
        </p:txBody>
      </p:sp>
      <p:sp>
        <p:nvSpPr>
          <p:cNvPr id="514" name="Google Shape;514;p47"/>
          <p:cNvSpPr txBox="1"/>
          <p:nvPr/>
        </p:nvSpPr>
        <p:spPr>
          <a:xfrm>
            <a:off x="8217650" y="1807875"/>
            <a:ext cx="3558900" cy="4695600"/>
          </a:xfrm>
          <a:prstGeom prst="rect">
            <a:avLst/>
          </a:prstGeom>
          <a:noFill/>
          <a:ln>
            <a:noFill/>
          </a:ln>
        </p:spPr>
        <p:txBody>
          <a:bodyPr anchorCtr="0" anchor="t" bIns="91425" lIns="91425" spcFirstLastPara="1" rIns="91425" wrap="square" tIns="91425">
            <a:normAutofit/>
          </a:bodyPr>
          <a:lstStyle/>
          <a:p>
            <a:pPr indent="0" lvl="0" marL="457200" rtl="0" algn="l">
              <a:spcBef>
                <a:spcPts val="0"/>
              </a:spcBef>
              <a:spcAft>
                <a:spcPts val="0"/>
              </a:spcAft>
              <a:buNone/>
            </a:pPr>
            <a:r>
              <a:t/>
            </a:r>
            <a:endParaRPr sz="1700">
              <a:solidFill>
                <a:srgbClr val="24292F"/>
              </a:solidFill>
              <a:highlight>
                <a:srgbClr val="FFFFFF"/>
              </a:highlight>
            </a:endParaRPr>
          </a:p>
          <a:p>
            <a:pPr indent="-336550" lvl="0" marL="457200" rtl="0" algn="l">
              <a:spcBef>
                <a:spcPts val="0"/>
              </a:spcBef>
              <a:spcAft>
                <a:spcPts val="0"/>
              </a:spcAft>
              <a:buClr>
                <a:srgbClr val="24292F"/>
              </a:buClr>
              <a:buSzPts val="1700"/>
              <a:buChar char="●"/>
            </a:pPr>
            <a:r>
              <a:rPr lang="en-US" sz="1700">
                <a:solidFill>
                  <a:srgbClr val="24292F"/>
                </a:solidFill>
                <a:highlight>
                  <a:srgbClr val="FFFFFF"/>
                </a:highlight>
              </a:rPr>
              <a:t>Example student selection</a:t>
            </a:r>
            <a:endParaRPr sz="1700">
              <a:solidFill>
                <a:srgbClr val="24292F"/>
              </a:solidFill>
              <a:highlight>
                <a:srgbClr val="FFFFFF"/>
              </a:highlight>
            </a:endParaRPr>
          </a:p>
          <a:p>
            <a:pPr indent="0" lvl="0" marL="0" rtl="0" algn="l">
              <a:spcBef>
                <a:spcPts val="0"/>
              </a:spcBef>
              <a:spcAft>
                <a:spcPts val="0"/>
              </a:spcAft>
              <a:buNone/>
            </a:pPr>
            <a:r>
              <a:t/>
            </a:r>
            <a:endParaRPr sz="1700">
              <a:solidFill>
                <a:srgbClr val="24292F"/>
              </a:solidFill>
              <a:highlight>
                <a:srgbClr val="FFFFFF"/>
              </a:highlight>
            </a:endParaRPr>
          </a:p>
          <a:p>
            <a:pPr indent="-336550" lvl="0" marL="457200" rtl="0" algn="l">
              <a:spcBef>
                <a:spcPts val="0"/>
              </a:spcBef>
              <a:spcAft>
                <a:spcPts val="0"/>
              </a:spcAft>
              <a:buClr>
                <a:srgbClr val="24292F"/>
              </a:buClr>
              <a:buSzPts val="1700"/>
              <a:buChar char="●"/>
            </a:pPr>
            <a:r>
              <a:rPr lang="en-US" sz="1700">
                <a:solidFill>
                  <a:srgbClr val="24292F"/>
                </a:solidFill>
                <a:highlight>
                  <a:srgbClr val="FFFFFF"/>
                </a:highlight>
              </a:rPr>
              <a:t>Revealed:</a:t>
            </a:r>
            <a:endParaRPr sz="1700">
              <a:solidFill>
                <a:srgbClr val="24292F"/>
              </a:solidFill>
              <a:highlight>
                <a:srgbClr val="FFFFFF"/>
              </a:highlight>
            </a:endParaRPr>
          </a:p>
          <a:p>
            <a:pPr indent="0" lvl="0" marL="457200" rtl="0" algn="l">
              <a:spcBef>
                <a:spcPts val="0"/>
              </a:spcBef>
              <a:spcAft>
                <a:spcPts val="0"/>
              </a:spcAft>
              <a:buNone/>
            </a:pPr>
            <a:r>
              <a:t/>
            </a:r>
            <a:endParaRPr sz="1700">
              <a:solidFill>
                <a:srgbClr val="24292F"/>
              </a:solidFill>
              <a:highlight>
                <a:srgbClr val="FFFFFF"/>
              </a:highlight>
            </a:endParaRPr>
          </a:p>
          <a:p>
            <a:pPr indent="-336550" lvl="1" marL="777240" rtl="0" algn="l">
              <a:spcBef>
                <a:spcPts val="0"/>
              </a:spcBef>
              <a:spcAft>
                <a:spcPts val="0"/>
              </a:spcAft>
              <a:buClr>
                <a:srgbClr val="24292F"/>
              </a:buClr>
              <a:buSzPts val="1700"/>
              <a:buAutoNum type="alphaLcPeriod"/>
            </a:pPr>
            <a:r>
              <a:rPr lang="en-US" sz="1700">
                <a:solidFill>
                  <a:srgbClr val="24292F"/>
                </a:solidFill>
                <a:highlight>
                  <a:srgbClr val="FFFFFF"/>
                </a:highlight>
              </a:rPr>
              <a:t> student's name</a:t>
            </a:r>
            <a:endParaRPr sz="1700">
              <a:solidFill>
                <a:srgbClr val="24292F"/>
              </a:solidFill>
              <a:highlight>
                <a:srgbClr val="FFFFFF"/>
              </a:highlight>
            </a:endParaRPr>
          </a:p>
          <a:p>
            <a:pPr indent="-336550" lvl="1" marL="777240" rtl="0" algn="l">
              <a:spcBef>
                <a:spcPts val="0"/>
              </a:spcBef>
              <a:spcAft>
                <a:spcPts val="0"/>
              </a:spcAft>
              <a:buClr>
                <a:srgbClr val="24292F"/>
              </a:buClr>
              <a:buSzPts val="1700"/>
              <a:buAutoNum type="alphaLcPeriod"/>
            </a:pPr>
            <a:r>
              <a:rPr lang="en-US" sz="1700">
                <a:solidFill>
                  <a:srgbClr val="24292F"/>
                </a:solidFill>
                <a:highlight>
                  <a:srgbClr val="FFFFFF"/>
                </a:highlight>
              </a:rPr>
              <a:t> student ID</a:t>
            </a:r>
            <a:endParaRPr sz="1700">
              <a:solidFill>
                <a:srgbClr val="24292F"/>
              </a:solidFill>
              <a:highlight>
                <a:srgbClr val="FFFFFF"/>
              </a:highlight>
            </a:endParaRPr>
          </a:p>
          <a:p>
            <a:pPr indent="-336550" lvl="1" marL="777240" rtl="0" algn="l">
              <a:spcBef>
                <a:spcPts val="0"/>
              </a:spcBef>
              <a:spcAft>
                <a:spcPts val="0"/>
              </a:spcAft>
              <a:buClr>
                <a:srgbClr val="24292F"/>
              </a:buClr>
              <a:buSzPts val="1700"/>
              <a:buAutoNum type="alphaLcPeriod"/>
            </a:pPr>
            <a:r>
              <a:rPr lang="en-US" sz="1700">
                <a:solidFill>
                  <a:srgbClr val="24292F"/>
                </a:solidFill>
                <a:highlight>
                  <a:srgbClr val="FFFFFF"/>
                </a:highlight>
              </a:rPr>
              <a:t> list of enrolled classes</a:t>
            </a:r>
            <a:endParaRPr sz="1700">
              <a:solidFill>
                <a:srgbClr val="24292F"/>
              </a:solidFill>
              <a:highlight>
                <a:srgbClr val="FFFFFF"/>
              </a:highlight>
            </a:endParaRPr>
          </a:p>
          <a:p>
            <a:pPr indent="-336550" lvl="1" marL="777240" rtl="0" algn="l">
              <a:spcBef>
                <a:spcPts val="0"/>
              </a:spcBef>
              <a:spcAft>
                <a:spcPts val="0"/>
              </a:spcAft>
              <a:buClr>
                <a:srgbClr val="24292F"/>
              </a:buClr>
              <a:buSzPts val="1700"/>
              <a:buAutoNum type="alphaLcPeriod"/>
            </a:pPr>
            <a:r>
              <a:rPr lang="en-US" sz="1700">
                <a:solidFill>
                  <a:srgbClr val="24292F"/>
                </a:solidFill>
                <a:highlight>
                  <a:srgbClr val="FFFFFF"/>
                </a:highlight>
              </a:rPr>
              <a:t> overall grades. </a:t>
            </a:r>
            <a:endParaRPr sz="1700">
              <a:solidFill>
                <a:srgbClr val="24292F"/>
              </a:solidFill>
              <a:highlight>
                <a:srgbClr val="FFFFFF"/>
              </a:highlight>
            </a:endParaRPr>
          </a:p>
          <a:p>
            <a:pPr indent="0" lvl="0" marL="0" rtl="0" algn="l">
              <a:spcBef>
                <a:spcPts val="0"/>
              </a:spcBef>
              <a:spcAft>
                <a:spcPts val="0"/>
              </a:spcAft>
              <a:buNone/>
            </a:pPr>
            <a:r>
              <a:t/>
            </a:r>
            <a:endParaRPr sz="1700">
              <a:solidFill>
                <a:srgbClr val="24292F"/>
              </a:solidFill>
              <a:highlight>
                <a:srgbClr val="FFFFFF"/>
              </a:highlight>
            </a:endParaRPr>
          </a:p>
          <a:p>
            <a:pPr indent="-336550" lvl="0" marL="457200" rtl="0" algn="l">
              <a:spcBef>
                <a:spcPts val="0"/>
              </a:spcBef>
              <a:spcAft>
                <a:spcPts val="0"/>
              </a:spcAft>
              <a:buClr>
                <a:srgbClr val="24292F"/>
              </a:buClr>
              <a:buSzPts val="1700"/>
              <a:buChar char="●"/>
            </a:pPr>
            <a:r>
              <a:rPr lang="en-US" sz="1700">
                <a:solidFill>
                  <a:srgbClr val="24292F"/>
                </a:solidFill>
                <a:highlight>
                  <a:srgbClr val="FFFFFF"/>
                </a:highlight>
              </a:rPr>
              <a:t>Return to Administrator Dashboard</a:t>
            </a:r>
            <a:endParaRPr sz="1700">
              <a:solidFill>
                <a:srgbClr val="24292F"/>
              </a:solidFill>
              <a:highlight>
                <a:srgbClr val="FFFFFF"/>
              </a:highlight>
            </a:endParaRPr>
          </a:p>
          <a:p>
            <a:pPr indent="0" lvl="0" marL="0" rtl="0" algn="l">
              <a:spcBef>
                <a:spcPts val="0"/>
              </a:spcBef>
              <a:spcAft>
                <a:spcPts val="0"/>
              </a:spcAft>
              <a:buNone/>
            </a:pPr>
            <a:r>
              <a:t/>
            </a:r>
            <a:endParaRPr sz="1700">
              <a:solidFill>
                <a:srgbClr val="24292F"/>
              </a:solidFill>
              <a:highlight>
                <a:srgbClr val="FFFFFF"/>
              </a:highlight>
            </a:endParaRPr>
          </a:p>
          <a:p>
            <a:pPr indent="0" lvl="0" marL="0" rtl="0" algn="l">
              <a:spcBef>
                <a:spcPts val="0"/>
              </a:spcBef>
              <a:spcAft>
                <a:spcPts val="0"/>
              </a:spcAft>
              <a:buNone/>
            </a:pPr>
            <a:r>
              <a:t/>
            </a:r>
            <a:endParaRPr sz="1700">
              <a:solidFill>
                <a:srgbClr val="24292F"/>
              </a:solidFill>
              <a:highlight>
                <a:srgbClr val="FFFFFF"/>
              </a:highlight>
            </a:endParaRPr>
          </a:p>
          <a:p>
            <a:pPr indent="0" lvl="0" marL="0" rtl="0" algn="l">
              <a:spcBef>
                <a:spcPts val="0"/>
              </a:spcBef>
              <a:spcAft>
                <a:spcPts val="0"/>
              </a:spcAft>
              <a:buNone/>
            </a:pPr>
            <a:r>
              <a:t/>
            </a:r>
            <a:endParaRPr sz="1700">
              <a:solidFill>
                <a:srgbClr val="24292F"/>
              </a:solidFill>
              <a:highlight>
                <a:srgbClr val="FFFFFF"/>
              </a:highlight>
            </a:endParaRPr>
          </a:p>
        </p:txBody>
      </p:sp>
      <p:pic>
        <p:nvPicPr>
          <p:cNvPr id="515" name="Google Shape;515;p47"/>
          <p:cNvPicPr preferRelativeResize="0"/>
          <p:nvPr/>
        </p:nvPicPr>
        <p:blipFill>
          <a:blip r:embed="rId3">
            <a:alphaModFix/>
          </a:blip>
          <a:stretch>
            <a:fillRect/>
          </a:stretch>
        </p:blipFill>
        <p:spPr>
          <a:xfrm>
            <a:off x="152400" y="1509277"/>
            <a:ext cx="7912852" cy="4864624"/>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0" name="Shape 520"/>
        <p:cNvGrpSpPr/>
        <p:nvPr/>
      </p:nvGrpSpPr>
      <p:grpSpPr>
        <a:xfrm>
          <a:off x="0" y="0"/>
          <a:ext cx="0" cy="0"/>
          <a:chOff x="0" y="0"/>
          <a:chExt cx="0" cy="0"/>
        </a:xfrm>
      </p:grpSpPr>
      <p:sp>
        <p:nvSpPr>
          <p:cNvPr id="521" name="Google Shape;521;p48"/>
          <p:cNvSpPr txBox="1"/>
          <p:nvPr>
            <p:ph type="title"/>
          </p:nvPr>
        </p:nvSpPr>
        <p:spPr>
          <a:xfrm>
            <a:off x="415600" y="593367"/>
            <a:ext cx="11360700" cy="763500"/>
          </a:xfrm>
          <a:prstGeom prst="rect">
            <a:avLst/>
          </a:prstGeom>
        </p:spPr>
        <p:txBody>
          <a:bodyPr anchorCtr="0" anchor="t" bIns="121900" lIns="121900" spcFirstLastPara="1" rIns="121900" wrap="square" tIns="121900">
            <a:normAutofit fontScale="90000"/>
          </a:bodyPr>
          <a:lstStyle/>
          <a:p>
            <a:pPr indent="0" lvl="0" marL="0" rtl="0" algn="l">
              <a:spcBef>
                <a:spcPts val="0"/>
              </a:spcBef>
              <a:spcAft>
                <a:spcPts val="0"/>
              </a:spcAft>
              <a:buNone/>
            </a:pPr>
            <a:r>
              <a:rPr lang="en-US"/>
              <a:t>Teacher Dashboard</a:t>
            </a:r>
            <a:endParaRPr/>
          </a:p>
        </p:txBody>
      </p:sp>
      <p:sp>
        <p:nvSpPr>
          <p:cNvPr id="522" name="Google Shape;522;p48"/>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p>
            <a:pPr indent="0" lvl="0" marL="0" rtl="0" algn="r">
              <a:spcBef>
                <a:spcPts val="0"/>
              </a:spcBef>
              <a:spcAft>
                <a:spcPts val="0"/>
              </a:spcAft>
              <a:buNone/>
            </a:pPr>
            <a:fld id="{00000000-1234-1234-1234-123412341234}" type="slidenum">
              <a:rPr lang="en-US"/>
              <a:t>‹#›</a:t>
            </a:fld>
            <a:endParaRPr/>
          </a:p>
        </p:txBody>
      </p:sp>
      <p:sp>
        <p:nvSpPr>
          <p:cNvPr id="523" name="Google Shape;523;p48"/>
          <p:cNvSpPr txBox="1"/>
          <p:nvPr/>
        </p:nvSpPr>
        <p:spPr>
          <a:xfrm>
            <a:off x="8217650" y="1807875"/>
            <a:ext cx="3558900" cy="4695600"/>
          </a:xfrm>
          <a:prstGeom prst="rect">
            <a:avLst/>
          </a:prstGeom>
          <a:noFill/>
          <a:ln>
            <a:noFill/>
          </a:ln>
        </p:spPr>
        <p:txBody>
          <a:bodyPr anchorCtr="0" anchor="t" bIns="91425" lIns="91425" spcFirstLastPara="1" rIns="91425" wrap="square" tIns="91425">
            <a:normAutofit/>
          </a:bodyPr>
          <a:lstStyle/>
          <a:p>
            <a:pPr indent="0" lvl="0" marL="457200" rtl="0" algn="l">
              <a:spcBef>
                <a:spcPts val="0"/>
              </a:spcBef>
              <a:spcAft>
                <a:spcPts val="0"/>
              </a:spcAft>
              <a:buNone/>
            </a:pPr>
            <a:r>
              <a:t/>
            </a:r>
            <a:endParaRPr sz="1700">
              <a:solidFill>
                <a:srgbClr val="24292F"/>
              </a:solidFill>
              <a:highlight>
                <a:srgbClr val="FFFFFF"/>
              </a:highlight>
            </a:endParaRPr>
          </a:p>
          <a:p>
            <a:pPr indent="-336550" lvl="0" marL="457200" rtl="0" algn="l">
              <a:spcBef>
                <a:spcPts val="0"/>
              </a:spcBef>
              <a:spcAft>
                <a:spcPts val="0"/>
              </a:spcAft>
              <a:buClr>
                <a:srgbClr val="24292F"/>
              </a:buClr>
              <a:buSzPts val="1700"/>
              <a:buChar char="●"/>
            </a:pPr>
            <a:r>
              <a:rPr lang="en-US" sz="1700">
                <a:solidFill>
                  <a:srgbClr val="24292F"/>
                </a:solidFill>
                <a:highlight>
                  <a:srgbClr val="FFFFFF"/>
                </a:highlight>
              </a:rPr>
              <a:t>First Teacher View</a:t>
            </a:r>
            <a:endParaRPr sz="1700">
              <a:solidFill>
                <a:srgbClr val="24292F"/>
              </a:solidFill>
              <a:highlight>
                <a:srgbClr val="FFFFFF"/>
              </a:highlight>
            </a:endParaRPr>
          </a:p>
          <a:p>
            <a:pPr indent="-336550" lvl="0" marL="457200" rtl="0" algn="l">
              <a:spcBef>
                <a:spcPts val="0"/>
              </a:spcBef>
              <a:spcAft>
                <a:spcPts val="0"/>
              </a:spcAft>
              <a:buClr>
                <a:srgbClr val="24292F"/>
              </a:buClr>
              <a:buSzPts val="1700"/>
              <a:buChar char="●"/>
            </a:pPr>
            <a:r>
              <a:rPr lang="en-US" sz="1700">
                <a:solidFill>
                  <a:srgbClr val="24292F"/>
                </a:solidFill>
                <a:highlight>
                  <a:srgbClr val="FFFFFF"/>
                </a:highlight>
              </a:rPr>
              <a:t>Display links to overviews</a:t>
            </a:r>
            <a:endParaRPr sz="1700">
              <a:solidFill>
                <a:srgbClr val="24292F"/>
              </a:solidFill>
              <a:highlight>
                <a:srgbClr val="FFFFFF"/>
              </a:highlight>
            </a:endParaRPr>
          </a:p>
          <a:p>
            <a:pPr indent="-336550" lvl="1" marL="914400" rtl="0" algn="l">
              <a:spcBef>
                <a:spcPts val="0"/>
              </a:spcBef>
              <a:spcAft>
                <a:spcPts val="0"/>
              </a:spcAft>
              <a:buClr>
                <a:srgbClr val="24292F"/>
              </a:buClr>
              <a:buSzPts val="1700"/>
              <a:buChar char="○"/>
            </a:pPr>
            <a:r>
              <a:rPr lang="en-US" sz="1700">
                <a:solidFill>
                  <a:srgbClr val="24292F"/>
                </a:solidFill>
                <a:highlight>
                  <a:srgbClr val="FFFFFF"/>
                </a:highlight>
              </a:rPr>
              <a:t>Class overview</a:t>
            </a:r>
            <a:endParaRPr sz="1700">
              <a:solidFill>
                <a:srgbClr val="24292F"/>
              </a:solidFill>
              <a:highlight>
                <a:srgbClr val="FFFFFF"/>
              </a:highlight>
            </a:endParaRPr>
          </a:p>
          <a:p>
            <a:pPr indent="-336550" lvl="1" marL="914400" rtl="0" algn="l">
              <a:spcBef>
                <a:spcPts val="0"/>
              </a:spcBef>
              <a:spcAft>
                <a:spcPts val="0"/>
              </a:spcAft>
              <a:buClr>
                <a:srgbClr val="24292F"/>
              </a:buClr>
              <a:buSzPts val="1700"/>
              <a:buChar char="○"/>
            </a:pPr>
            <a:r>
              <a:rPr lang="en-US" sz="1700">
                <a:solidFill>
                  <a:srgbClr val="24292F"/>
                </a:solidFill>
                <a:highlight>
                  <a:srgbClr val="FFFFFF"/>
                </a:highlight>
              </a:rPr>
              <a:t>Recording overview</a:t>
            </a:r>
            <a:endParaRPr sz="1700">
              <a:solidFill>
                <a:srgbClr val="24292F"/>
              </a:solidFill>
              <a:highlight>
                <a:srgbClr val="FFFFFF"/>
              </a:highlight>
            </a:endParaRPr>
          </a:p>
          <a:p>
            <a:pPr indent="-336550" lvl="1" marL="914400" rtl="0" algn="l">
              <a:spcBef>
                <a:spcPts val="0"/>
              </a:spcBef>
              <a:spcAft>
                <a:spcPts val="0"/>
              </a:spcAft>
              <a:buClr>
                <a:srgbClr val="24292F"/>
              </a:buClr>
              <a:buSzPts val="1700"/>
              <a:buChar char="○"/>
            </a:pPr>
            <a:r>
              <a:rPr lang="en-US" sz="1700">
                <a:solidFill>
                  <a:srgbClr val="24292F"/>
                </a:solidFill>
                <a:highlight>
                  <a:srgbClr val="FFFFFF"/>
                </a:highlight>
              </a:rPr>
              <a:t>Creating Assignment</a:t>
            </a:r>
            <a:endParaRPr sz="1700">
              <a:solidFill>
                <a:srgbClr val="24292F"/>
              </a:solidFill>
              <a:highlight>
                <a:srgbClr val="FFFFFF"/>
              </a:highlight>
            </a:endParaRPr>
          </a:p>
          <a:p>
            <a:pPr indent="-336550" lvl="1" marL="914400" rtl="0" algn="l">
              <a:spcBef>
                <a:spcPts val="0"/>
              </a:spcBef>
              <a:spcAft>
                <a:spcPts val="0"/>
              </a:spcAft>
              <a:buClr>
                <a:srgbClr val="24292F"/>
              </a:buClr>
              <a:buSzPts val="1700"/>
              <a:buChar char="○"/>
            </a:pPr>
            <a:r>
              <a:rPr lang="en-US" sz="1700">
                <a:solidFill>
                  <a:srgbClr val="24292F"/>
                </a:solidFill>
                <a:highlight>
                  <a:srgbClr val="FFFFFF"/>
                </a:highlight>
              </a:rPr>
              <a:t>Grading of assignments</a:t>
            </a:r>
            <a:endParaRPr sz="1700">
              <a:solidFill>
                <a:srgbClr val="24292F"/>
              </a:solidFill>
              <a:highlight>
                <a:srgbClr val="FFFFFF"/>
              </a:highlight>
            </a:endParaRPr>
          </a:p>
          <a:p>
            <a:pPr indent="0" lvl="0" marL="0" rtl="0" algn="l">
              <a:spcBef>
                <a:spcPts val="0"/>
              </a:spcBef>
              <a:spcAft>
                <a:spcPts val="0"/>
              </a:spcAft>
              <a:buNone/>
            </a:pPr>
            <a:r>
              <a:t/>
            </a:r>
            <a:endParaRPr sz="1700">
              <a:solidFill>
                <a:srgbClr val="24292F"/>
              </a:solidFill>
              <a:highlight>
                <a:srgbClr val="FFFFFF"/>
              </a:highlight>
            </a:endParaRPr>
          </a:p>
          <a:p>
            <a:pPr indent="0" lvl="0" marL="0" rtl="0" algn="l">
              <a:spcBef>
                <a:spcPts val="0"/>
              </a:spcBef>
              <a:spcAft>
                <a:spcPts val="0"/>
              </a:spcAft>
              <a:buNone/>
            </a:pPr>
            <a:r>
              <a:t/>
            </a:r>
            <a:endParaRPr sz="1700">
              <a:solidFill>
                <a:srgbClr val="24292F"/>
              </a:solidFill>
              <a:highlight>
                <a:srgbClr val="FFFFFF"/>
              </a:highlight>
            </a:endParaRPr>
          </a:p>
          <a:p>
            <a:pPr indent="0" lvl="0" marL="0" rtl="0" algn="l">
              <a:spcBef>
                <a:spcPts val="0"/>
              </a:spcBef>
              <a:spcAft>
                <a:spcPts val="0"/>
              </a:spcAft>
              <a:buNone/>
            </a:pPr>
            <a:r>
              <a:t/>
            </a:r>
            <a:endParaRPr sz="1700">
              <a:solidFill>
                <a:srgbClr val="24292F"/>
              </a:solidFill>
              <a:highlight>
                <a:srgbClr val="FFFFFF"/>
              </a:highlight>
            </a:endParaRPr>
          </a:p>
        </p:txBody>
      </p:sp>
      <p:pic>
        <p:nvPicPr>
          <p:cNvPr id="524" name="Google Shape;524;p48"/>
          <p:cNvPicPr preferRelativeResize="0"/>
          <p:nvPr/>
        </p:nvPicPr>
        <p:blipFill>
          <a:blip r:embed="rId3">
            <a:alphaModFix/>
          </a:blip>
          <a:stretch>
            <a:fillRect/>
          </a:stretch>
        </p:blipFill>
        <p:spPr>
          <a:xfrm>
            <a:off x="152400" y="1678300"/>
            <a:ext cx="8065250" cy="436675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9" name="Shape 529"/>
        <p:cNvGrpSpPr/>
        <p:nvPr/>
      </p:nvGrpSpPr>
      <p:grpSpPr>
        <a:xfrm>
          <a:off x="0" y="0"/>
          <a:ext cx="0" cy="0"/>
          <a:chOff x="0" y="0"/>
          <a:chExt cx="0" cy="0"/>
        </a:xfrm>
      </p:grpSpPr>
      <p:sp>
        <p:nvSpPr>
          <p:cNvPr id="530" name="Google Shape;530;p49"/>
          <p:cNvSpPr txBox="1"/>
          <p:nvPr>
            <p:ph type="title"/>
          </p:nvPr>
        </p:nvSpPr>
        <p:spPr>
          <a:xfrm>
            <a:off x="415600" y="593367"/>
            <a:ext cx="11360700" cy="763500"/>
          </a:xfrm>
          <a:prstGeom prst="rect">
            <a:avLst/>
          </a:prstGeom>
        </p:spPr>
        <p:txBody>
          <a:bodyPr anchorCtr="0" anchor="t" bIns="121900" lIns="121900" spcFirstLastPara="1" rIns="121900" wrap="square" tIns="121900">
            <a:normAutofit fontScale="90000"/>
          </a:bodyPr>
          <a:lstStyle/>
          <a:p>
            <a:pPr indent="0" lvl="0" marL="0" rtl="0" algn="l">
              <a:spcBef>
                <a:spcPts val="0"/>
              </a:spcBef>
              <a:spcAft>
                <a:spcPts val="0"/>
              </a:spcAft>
              <a:buNone/>
            </a:pPr>
            <a:r>
              <a:rPr lang="en-US"/>
              <a:t>Teacher Class Overview</a:t>
            </a:r>
            <a:endParaRPr/>
          </a:p>
        </p:txBody>
      </p:sp>
      <p:sp>
        <p:nvSpPr>
          <p:cNvPr id="531" name="Google Shape;531;p49"/>
          <p:cNvSpPr txBox="1"/>
          <p:nvPr/>
        </p:nvSpPr>
        <p:spPr>
          <a:xfrm>
            <a:off x="8217650" y="1807875"/>
            <a:ext cx="3558900" cy="4695600"/>
          </a:xfrm>
          <a:prstGeom prst="rect">
            <a:avLst/>
          </a:prstGeom>
          <a:noFill/>
          <a:ln>
            <a:noFill/>
          </a:ln>
        </p:spPr>
        <p:txBody>
          <a:bodyPr anchorCtr="0" anchor="t" bIns="91425" lIns="91425" spcFirstLastPara="1" rIns="91425" wrap="square" tIns="91425">
            <a:normAutofit/>
          </a:bodyPr>
          <a:lstStyle/>
          <a:p>
            <a:pPr indent="0" lvl="0" marL="457200" rtl="0" algn="l">
              <a:spcBef>
                <a:spcPts val="0"/>
              </a:spcBef>
              <a:spcAft>
                <a:spcPts val="0"/>
              </a:spcAft>
              <a:buNone/>
            </a:pPr>
            <a:r>
              <a:t/>
            </a:r>
            <a:endParaRPr sz="1700">
              <a:solidFill>
                <a:srgbClr val="24292F"/>
              </a:solidFill>
              <a:highlight>
                <a:srgbClr val="FFFFFF"/>
              </a:highlight>
            </a:endParaRPr>
          </a:p>
          <a:p>
            <a:pPr indent="-336550" lvl="0" marL="457200" rtl="0" algn="l">
              <a:spcBef>
                <a:spcPts val="0"/>
              </a:spcBef>
              <a:spcAft>
                <a:spcPts val="0"/>
              </a:spcAft>
              <a:buClr>
                <a:srgbClr val="24292F"/>
              </a:buClr>
              <a:buSzPts val="1700"/>
              <a:buChar char="●"/>
            </a:pPr>
            <a:r>
              <a:rPr lang="en-US" sz="1700">
                <a:solidFill>
                  <a:srgbClr val="24292F"/>
                </a:solidFill>
                <a:highlight>
                  <a:srgbClr val="FFFFFF"/>
                </a:highlight>
              </a:rPr>
              <a:t>Class overview gives access to:</a:t>
            </a:r>
            <a:endParaRPr sz="1700">
              <a:solidFill>
                <a:srgbClr val="24292F"/>
              </a:solidFill>
              <a:highlight>
                <a:srgbClr val="FFFFFF"/>
              </a:highlight>
            </a:endParaRPr>
          </a:p>
          <a:p>
            <a:pPr indent="-336550" lvl="1" marL="914400" rtl="0" algn="l">
              <a:spcBef>
                <a:spcPts val="0"/>
              </a:spcBef>
              <a:spcAft>
                <a:spcPts val="0"/>
              </a:spcAft>
              <a:buClr>
                <a:srgbClr val="24292F"/>
              </a:buClr>
              <a:buSzPts val="1700"/>
              <a:buChar char="○"/>
            </a:pPr>
            <a:r>
              <a:rPr lang="en-US" sz="1700">
                <a:solidFill>
                  <a:srgbClr val="24292F"/>
                </a:solidFill>
                <a:highlight>
                  <a:schemeClr val="lt1"/>
                </a:highlight>
              </a:rPr>
              <a:t>Assignment Index</a:t>
            </a:r>
            <a:endParaRPr sz="1700">
              <a:solidFill>
                <a:srgbClr val="24292F"/>
              </a:solidFill>
              <a:highlight>
                <a:srgbClr val="FFFFFF"/>
              </a:highlight>
            </a:endParaRPr>
          </a:p>
          <a:p>
            <a:pPr indent="-336550" lvl="1" marL="914400" rtl="0" algn="l">
              <a:spcBef>
                <a:spcPts val="0"/>
              </a:spcBef>
              <a:spcAft>
                <a:spcPts val="0"/>
              </a:spcAft>
              <a:buClr>
                <a:srgbClr val="24292F"/>
              </a:buClr>
              <a:buSzPts val="1700"/>
              <a:buChar char="○"/>
            </a:pPr>
            <a:r>
              <a:rPr lang="en-US" sz="1700">
                <a:solidFill>
                  <a:srgbClr val="24292F"/>
                </a:solidFill>
                <a:highlight>
                  <a:srgbClr val="FFFFFF"/>
                </a:highlight>
              </a:rPr>
              <a:t>Submissions</a:t>
            </a:r>
            <a:endParaRPr sz="1700">
              <a:solidFill>
                <a:srgbClr val="24292F"/>
              </a:solidFill>
              <a:highlight>
                <a:srgbClr val="FFFFFF"/>
              </a:highlight>
            </a:endParaRPr>
          </a:p>
          <a:p>
            <a:pPr indent="0" lvl="0" marL="0" rtl="0" algn="l">
              <a:spcBef>
                <a:spcPts val="0"/>
              </a:spcBef>
              <a:spcAft>
                <a:spcPts val="0"/>
              </a:spcAft>
              <a:buNone/>
            </a:pPr>
            <a:r>
              <a:t/>
            </a:r>
            <a:endParaRPr sz="1700">
              <a:solidFill>
                <a:srgbClr val="24292F"/>
              </a:solidFill>
              <a:highlight>
                <a:srgbClr val="FFFFFF"/>
              </a:highlight>
            </a:endParaRPr>
          </a:p>
          <a:p>
            <a:pPr indent="0" lvl="0" marL="0" rtl="0" algn="l">
              <a:spcBef>
                <a:spcPts val="0"/>
              </a:spcBef>
              <a:spcAft>
                <a:spcPts val="0"/>
              </a:spcAft>
              <a:buNone/>
            </a:pPr>
            <a:r>
              <a:t/>
            </a:r>
            <a:endParaRPr sz="1700">
              <a:solidFill>
                <a:srgbClr val="24292F"/>
              </a:solidFill>
              <a:highlight>
                <a:srgbClr val="FFFFFF"/>
              </a:highlight>
            </a:endParaRPr>
          </a:p>
          <a:p>
            <a:pPr indent="0" lvl="0" marL="0" rtl="0" algn="l">
              <a:spcBef>
                <a:spcPts val="0"/>
              </a:spcBef>
              <a:spcAft>
                <a:spcPts val="0"/>
              </a:spcAft>
              <a:buNone/>
            </a:pPr>
            <a:r>
              <a:t/>
            </a:r>
            <a:endParaRPr sz="1700">
              <a:solidFill>
                <a:srgbClr val="24292F"/>
              </a:solidFill>
              <a:highlight>
                <a:srgbClr val="FFFFFF"/>
              </a:highlight>
            </a:endParaRPr>
          </a:p>
        </p:txBody>
      </p:sp>
      <p:sp>
        <p:nvSpPr>
          <p:cNvPr id="532" name="Google Shape;532;p49"/>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p>
            <a:pPr indent="0" lvl="0" marL="0" rtl="0" algn="r">
              <a:spcBef>
                <a:spcPts val="0"/>
              </a:spcBef>
              <a:spcAft>
                <a:spcPts val="0"/>
              </a:spcAft>
              <a:buNone/>
            </a:pPr>
            <a:fld id="{00000000-1234-1234-1234-123412341234}" type="slidenum">
              <a:rPr lang="en-US"/>
              <a:t>‹#›</a:t>
            </a:fld>
            <a:endParaRPr/>
          </a:p>
        </p:txBody>
      </p:sp>
      <p:pic>
        <p:nvPicPr>
          <p:cNvPr id="533" name="Google Shape;533;p49"/>
          <p:cNvPicPr preferRelativeResize="0"/>
          <p:nvPr/>
        </p:nvPicPr>
        <p:blipFill rotWithShape="1">
          <a:blip r:embed="rId3">
            <a:alphaModFix/>
          </a:blip>
          <a:srcRect b="0" l="0" r="0" t="9338"/>
          <a:stretch/>
        </p:blipFill>
        <p:spPr>
          <a:xfrm>
            <a:off x="152400" y="1678300"/>
            <a:ext cx="7912852" cy="4695601"/>
          </a:xfrm>
          <a:prstGeom prst="rect">
            <a:avLst/>
          </a:prstGeom>
          <a:noFill/>
          <a:ln>
            <a:noFill/>
          </a:ln>
        </p:spPr>
      </p:pic>
      <p:pic>
        <p:nvPicPr>
          <p:cNvPr id="534" name="Google Shape;534;p49"/>
          <p:cNvPicPr preferRelativeResize="0"/>
          <p:nvPr/>
        </p:nvPicPr>
        <p:blipFill>
          <a:blip r:embed="rId4">
            <a:alphaModFix/>
          </a:blip>
          <a:stretch>
            <a:fillRect/>
          </a:stretch>
        </p:blipFill>
        <p:spPr>
          <a:xfrm>
            <a:off x="152400" y="1678300"/>
            <a:ext cx="7912850" cy="482517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9" name="Shape 539"/>
        <p:cNvGrpSpPr/>
        <p:nvPr/>
      </p:nvGrpSpPr>
      <p:grpSpPr>
        <a:xfrm>
          <a:off x="0" y="0"/>
          <a:ext cx="0" cy="0"/>
          <a:chOff x="0" y="0"/>
          <a:chExt cx="0" cy="0"/>
        </a:xfrm>
      </p:grpSpPr>
      <p:sp>
        <p:nvSpPr>
          <p:cNvPr id="540" name="Google Shape;540;p50"/>
          <p:cNvSpPr txBox="1"/>
          <p:nvPr>
            <p:ph type="title"/>
          </p:nvPr>
        </p:nvSpPr>
        <p:spPr>
          <a:xfrm>
            <a:off x="415600" y="593367"/>
            <a:ext cx="11360700" cy="763500"/>
          </a:xfrm>
          <a:prstGeom prst="rect">
            <a:avLst/>
          </a:prstGeom>
        </p:spPr>
        <p:txBody>
          <a:bodyPr anchorCtr="0" anchor="t" bIns="121900" lIns="121900" spcFirstLastPara="1" rIns="121900" wrap="square" tIns="121900">
            <a:normAutofit fontScale="90000"/>
          </a:bodyPr>
          <a:lstStyle/>
          <a:p>
            <a:pPr indent="0" lvl="0" marL="0" rtl="0" algn="l">
              <a:spcBef>
                <a:spcPts val="0"/>
              </a:spcBef>
              <a:spcAft>
                <a:spcPts val="0"/>
              </a:spcAft>
              <a:buNone/>
            </a:pPr>
            <a:r>
              <a:rPr lang="en-US"/>
              <a:t>Teacher Assignment Index</a:t>
            </a:r>
            <a:endParaRPr/>
          </a:p>
        </p:txBody>
      </p:sp>
      <p:sp>
        <p:nvSpPr>
          <p:cNvPr id="541" name="Google Shape;541;p50"/>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p>
            <a:pPr indent="0" lvl="0" marL="0" rtl="0" algn="r">
              <a:spcBef>
                <a:spcPts val="0"/>
              </a:spcBef>
              <a:spcAft>
                <a:spcPts val="0"/>
              </a:spcAft>
              <a:buNone/>
            </a:pPr>
            <a:fld id="{00000000-1234-1234-1234-123412341234}" type="slidenum">
              <a:rPr lang="en-US"/>
              <a:t>‹#›</a:t>
            </a:fld>
            <a:endParaRPr/>
          </a:p>
        </p:txBody>
      </p:sp>
      <p:sp>
        <p:nvSpPr>
          <p:cNvPr id="542" name="Google Shape;542;p50"/>
          <p:cNvSpPr txBox="1"/>
          <p:nvPr/>
        </p:nvSpPr>
        <p:spPr>
          <a:xfrm>
            <a:off x="8217650" y="1807875"/>
            <a:ext cx="3558900" cy="4695600"/>
          </a:xfrm>
          <a:prstGeom prst="rect">
            <a:avLst/>
          </a:prstGeom>
          <a:noFill/>
          <a:ln>
            <a:noFill/>
          </a:ln>
        </p:spPr>
        <p:txBody>
          <a:bodyPr anchorCtr="0" anchor="t" bIns="91425" lIns="91425" spcFirstLastPara="1" rIns="91425" wrap="square" tIns="91425">
            <a:normAutofit/>
          </a:bodyPr>
          <a:lstStyle/>
          <a:p>
            <a:pPr indent="0" lvl="0" marL="457200" rtl="0" algn="l">
              <a:spcBef>
                <a:spcPts val="0"/>
              </a:spcBef>
              <a:spcAft>
                <a:spcPts val="0"/>
              </a:spcAft>
              <a:buNone/>
            </a:pPr>
            <a:r>
              <a:t/>
            </a:r>
            <a:endParaRPr sz="1700">
              <a:solidFill>
                <a:srgbClr val="24292F"/>
              </a:solidFill>
              <a:highlight>
                <a:srgbClr val="FFFFFF"/>
              </a:highlight>
            </a:endParaRPr>
          </a:p>
          <a:p>
            <a:pPr indent="-336550" lvl="0" marL="457200" rtl="0" algn="l">
              <a:spcBef>
                <a:spcPts val="0"/>
              </a:spcBef>
              <a:spcAft>
                <a:spcPts val="0"/>
              </a:spcAft>
              <a:buClr>
                <a:srgbClr val="24292F"/>
              </a:buClr>
              <a:buSzPts val="1700"/>
              <a:buChar char="●"/>
            </a:pPr>
            <a:r>
              <a:rPr lang="en-US" sz="1700">
                <a:solidFill>
                  <a:srgbClr val="24292F"/>
                </a:solidFill>
                <a:highlight>
                  <a:srgbClr val="FFFFFF"/>
                </a:highlight>
              </a:rPr>
              <a:t>List of assignments created by the teacher.</a:t>
            </a:r>
            <a:endParaRPr sz="1700">
              <a:solidFill>
                <a:srgbClr val="24292F"/>
              </a:solidFill>
              <a:highlight>
                <a:srgbClr val="FFFFFF"/>
              </a:highlight>
            </a:endParaRPr>
          </a:p>
          <a:p>
            <a:pPr indent="0" lvl="0" marL="0" rtl="0" algn="l">
              <a:spcBef>
                <a:spcPts val="0"/>
              </a:spcBef>
              <a:spcAft>
                <a:spcPts val="0"/>
              </a:spcAft>
              <a:buNone/>
            </a:pPr>
            <a:r>
              <a:t/>
            </a:r>
            <a:endParaRPr sz="1700">
              <a:solidFill>
                <a:srgbClr val="24292F"/>
              </a:solidFill>
              <a:highlight>
                <a:srgbClr val="FFFFFF"/>
              </a:highlight>
            </a:endParaRPr>
          </a:p>
          <a:p>
            <a:pPr indent="0" lvl="0" marL="0" rtl="0" algn="l">
              <a:spcBef>
                <a:spcPts val="0"/>
              </a:spcBef>
              <a:spcAft>
                <a:spcPts val="0"/>
              </a:spcAft>
              <a:buNone/>
            </a:pPr>
            <a:r>
              <a:t/>
            </a:r>
            <a:endParaRPr sz="1700">
              <a:solidFill>
                <a:srgbClr val="24292F"/>
              </a:solidFill>
              <a:highlight>
                <a:srgbClr val="FFFFFF"/>
              </a:highlight>
            </a:endParaRPr>
          </a:p>
        </p:txBody>
      </p:sp>
      <p:pic>
        <p:nvPicPr>
          <p:cNvPr id="543" name="Google Shape;543;p50"/>
          <p:cNvPicPr preferRelativeResize="0"/>
          <p:nvPr/>
        </p:nvPicPr>
        <p:blipFill rotWithShape="1">
          <a:blip r:embed="rId3">
            <a:alphaModFix/>
          </a:blip>
          <a:srcRect b="0" l="0" r="0" t="9338"/>
          <a:stretch/>
        </p:blipFill>
        <p:spPr>
          <a:xfrm>
            <a:off x="152400" y="1678300"/>
            <a:ext cx="7912852" cy="4695601"/>
          </a:xfrm>
          <a:prstGeom prst="rect">
            <a:avLst/>
          </a:prstGeom>
          <a:noFill/>
          <a:ln>
            <a:noFill/>
          </a:ln>
        </p:spPr>
      </p:pic>
      <p:pic>
        <p:nvPicPr>
          <p:cNvPr id="544" name="Google Shape;544;p50"/>
          <p:cNvPicPr preferRelativeResize="0"/>
          <p:nvPr/>
        </p:nvPicPr>
        <p:blipFill>
          <a:blip r:embed="rId4">
            <a:alphaModFix/>
          </a:blip>
          <a:stretch>
            <a:fillRect/>
          </a:stretch>
        </p:blipFill>
        <p:spPr>
          <a:xfrm>
            <a:off x="152400" y="1678300"/>
            <a:ext cx="7912850" cy="4825175"/>
          </a:xfrm>
          <a:prstGeom prst="rect">
            <a:avLst/>
          </a:prstGeom>
          <a:noFill/>
          <a:ln>
            <a:noFill/>
          </a:ln>
        </p:spPr>
      </p:pic>
      <p:pic>
        <p:nvPicPr>
          <p:cNvPr id="545" name="Google Shape;545;p50"/>
          <p:cNvPicPr preferRelativeResize="0"/>
          <p:nvPr/>
        </p:nvPicPr>
        <p:blipFill>
          <a:blip r:embed="rId5">
            <a:alphaModFix/>
          </a:blip>
          <a:stretch>
            <a:fillRect/>
          </a:stretch>
        </p:blipFill>
        <p:spPr>
          <a:xfrm>
            <a:off x="152400" y="1678300"/>
            <a:ext cx="7912850" cy="482517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0" name="Shape 550"/>
        <p:cNvGrpSpPr/>
        <p:nvPr/>
      </p:nvGrpSpPr>
      <p:grpSpPr>
        <a:xfrm>
          <a:off x="0" y="0"/>
          <a:ext cx="0" cy="0"/>
          <a:chOff x="0" y="0"/>
          <a:chExt cx="0" cy="0"/>
        </a:xfrm>
      </p:grpSpPr>
      <p:sp>
        <p:nvSpPr>
          <p:cNvPr id="551" name="Google Shape;551;p51"/>
          <p:cNvSpPr txBox="1"/>
          <p:nvPr>
            <p:ph type="title"/>
          </p:nvPr>
        </p:nvSpPr>
        <p:spPr>
          <a:xfrm>
            <a:off x="415600" y="593367"/>
            <a:ext cx="11360700" cy="763500"/>
          </a:xfrm>
          <a:prstGeom prst="rect">
            <a:avLst/>
          </a:prstGeom>
        </p:spPr>
        <p:txBody>
          <a:bodyPr anchorCtr="0" anchor="t" bIns="121900" lIns="121900" spcFirstLastPara="1" rIns="121900" wrap="square" tIns="121900">
            <a:normAutofit fontScale="90000"/>
          </a:bodyPr>
          <a:lstStyle/>
          <a:p>
            <a:pPr indent="0" lvl="0" marL="0" rtl="0" algn="l">
              <a:spcBef>
                <a:spcPts val="0"/>
              </a:spcBef>
              <a:spcAft>
                <a:spcPts val="0"/>
              </a:spcAft>
              <a:buNone/>
            </a:pPr>
            <a:r>
              <a:rPr lang="en-US"/>
              <a:t>Teacher Recording Creation</a:t>
            </a:r>
            <a:endParaRPr/>
          </a:p>
        </p:txBody>
      </p:sp>
      <p:sp>
        <p:nvSpPr>
          <p:cNvPr id="552" name="Google Shape;552;p51"/>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p>
            <a:pPr indent="0" lvl="0" marL="0" rtl="0" algn="r">
              <a:spcBef>
                <a:spcPts val="0"/>
              </a:spcBef>
              <a:spcAft>
                <a:spcPts val="0"/>
              </a:spcAft>
              <a:buNone/>
            </a:pPr>
            <a:fld id="{00000000-1234-1234-1234-123412341234}" type="slidenum">
              <a:rPr lang="en-US"/>
              <a:t>‹#›</a:t>
            </a:fld>
            <a:endParaRPr/>
          </a:p>
        </p:txBody>
      </p:sp>
      <p:sp>
        <p:nvSpPr>
          <p:cNvPr id="553" name="Google Shape;553;p51"/>
          <p:cNvSpPr txBox="1"/>
          <p:nvPr/>
        </p:nvSpPr>
        <p:spPr>
          <a:xfrm>
            <a:off x="8217650" y="1807875"/>
            <a:ext cx="3558900" cy="4695600"/>
          </a:xfrm>
          <a:prstGeom prst="rect">
            <a:avLst/>
          </a:prstGeom>
          <a:noFill/>
          <a:ln>
            <a:noFill/>
          </a:ln>
        </p:spPr>
        <p:txBody>
          <a:bodyPr anchorCtr="0" anchor="t" bIns="91425" lIns="91425" spcFirstLastPara="1" rIns="91425" wrap="square" tIns="91425">
            <a:normAutofit/>
          </a:bodyPr>
          <a:lstStyle/>
          <a:p>
            <a:pPr indent="0" lvl="0" marL="457200" rtl="0" algn="l">
              <a:spcBef>
                <a:spcPts val="0"/>
              </a:spcBef>
              <a:spcAft>
                <a:spcPts val="0"/>
              </a:spcAft>
              <a:buNone/>
            </a:pPr>
            <a:r>
              <a:t/>
            </a:r>
            <a:endParaRPr sz="1700">
              <a:solidFill>
                <a:srgbClr val="24292F"/>
              </a:solidFill>
              <a:highlight>
                <a:srgbClr val="FFFFFF"/>
              </a:highlight>
            </a:endParaRPr>
          </a:p>
          <a:p>
            <a:pPr indent="-336550" lvl="0" marL="457200" rtl="0" algn="l">
              <a:spcBef>
                <a:spcPts val="0"/>
              </a:spcBef>
              <a:spcAft>
                <a:spcPts val="0"/>
              </a:spcAft>
              <a:buClr>
                <a:srgbClr val="24292F"/>
              </a:buClr>
              <a:buSzPts val="1700"/>
              <a:buChar char="●"/>
            </a:pPr>
            <a:r>
              <a:rPr lang="en-US" sz="1700">
                <a:solidFill>
                  <a:srgbClr val="24292F"/>
                </a:solidFill>
                <a:highlight>
                  <a:srgbClr val="FFFFFF"/>
                </a:highlight>
              </a:rPr>
              <a:t>Teacher can upload recorded videos for students to view.</a:t>
            </a:r>
            <a:endParaRPr sz="1700">
              <a:solidFill>
                <a:srgbClr val="24292F"/>
              </a:solidFill>
              <a:highlight>
                <a:srgbClr val="FFFFFF"/>
              </a:highlight>
            </a:endParaRPr>
          </a:p>
          <a:p>
            <a:pPr indent="-336550" lvl="1" marL="914400" rtl="0" algn="l">
              <a:spcBef>
                <a:spcPts val="0"/>
              </a:spcBef>
              <a:spcAft>
                <a:spcPts val="0"/>
              </a:spcAft>
              <a:buClr>
                <a:srgbClr val="24292F"/>
              </a:buClr>
              <a:buSzPts val="1700"/>
              <a:buChar char="○"/>
            </a:pPr>
            <a:r>
              <a:rPr lang="en-US" sz="1700">
                <a:solidFill>
                  <a:srgbClr val="24292F"/>
                </a:solidFill>
                <a:highlight>
                  <a:srgbClr val="FFFFFF"/>
                </a:highlight>
              </a:rPr>
              <a:t>Live is a link to zoom meeting</a:t>
            </a:r>
            <a:endParaRPr sz="1700">
              <a:solidFill>
                <a:srgbClr val="24292F"/>
              </a:solidFill>
              <a:highlight>
                <a:srgbClr val="FFFFFF"/>
              </a:highlight>
            </a:endParaRPr>
          </a:p>
          <a:p>
            <a:pPr indent="-336550" lvl="1" marL="914400" rtl="0" algn="l">
              <a:spcBef>
                <a:spcPts val="0"/>
              </a:spcBef>
              <a:spcAft>
                <a:spcPts val="0"/>
              </a:spcAft>
              <a:buClr>
                <a:srgbClr val="24292F"/>
              </a:buClr>
              <a:buSzPts val="1700"/>
              <a:buChar char="○"/>
            </a:pPr>
            <a:r>
              <a:rPr lang="en-US" sz="1700">
                <a:solidFill>
                  <a:srgbClr val="24292F"/>
                </a:solidFill>
                <a:highlight>
                  <a:srgbClr val="FFFFFF"/>
                </a:highlight>
              </a:rPr>
              <a:t>Recorded video would be a .mp4 or other file</a:t>
            </a:r>
            <a:endParaRPr sz="1700">
              <a:solidFill>
                <a:srgbClr val="24292F"/>
              </a:solidFill>
              <a:highlight>
                <a:srgbClr val="FFFFFF"/>
              </a:highlight>
            </a:endParaRPr>
          </a:p>
          <a:p>
            <a:pPr indent="0" lvl="0" marL="0" rtl="0" algn="l">
              <a:spcBef>
                <a:spcPts val="0"/>
              </a:spcBef>
              <a:spcAft>
                <a:spcPts val="0"/>
              </a:spcAft>
              <a:buNone/>
            </a:pPr>
            <a:r>
              <a:t/>
            </a:r>
            <a:endParaRPr sz="1700">
              <a:solidFill>
                <a:srgbClr val="24292F"/>
              </a:solidFill>
              <a:highlight>
                <a:srgbClr val="FFFFFF"/>
              </a:highlight>
            </a:endParaRPr>
          </a:p>
          <a:p>
            <a:pPr indent="0" lvl="0" marL="0" rtl="0" algn="l">
              <a:spcBef>
                <a:spcPts val="0"/>
              </a:spcBef>
              <a:spcAft>
                <a:spcPts val="0"/>
              </a:spcAft>
              <a:buNone/>
            </a:pPr>
            <a:r>
              <a:t/>
            </a:r>
            <a:endParaRPr sz="1700">
              <a:solidFill>
                <a:srgbClr val="24292F"/>
              </a:solidFill>
              <a:highlight>
                <a:srgbClr val="FFFFFF"/>
              </a:highlight>
            </a:endParaRPr>
          </a:p>
          <a:p>
            <a:pPr indent="0" lvl="0" marL="0" rtl="0" algn="l">
              <a:spcBef>
                <a:spcPts val="0"/>
              </a:spcBef>
              <a:spcAft>
                <a:spcPts val="0"/>
              </a:spcAft>
              <a:buNone/>
            </a:pPr>
            <a:r>
              <a:t/>
            </a:r>
            <a:endParaRPr sz="1700">
              <a:solidFill>
                <a:srgbClr val="24292F"/>
              </a:solidFill>
              <a:highlight>
                <a:srgbClr val="FFFFFF"/>
              </a:highlight>
            </a:endParaRPr>
          </a:p>
        </p:txBody>
      </p:sp>
      <p:pic>
        <p:nvPicPr>
          <p:cNvPr id="554" name="Google Shape;554;p51"/>
          <p:cNvPicPr preferRelativeResize="0"/>
          <p:nvPr/>
        </p:nvPicPr>
        <p:blipFill rotWithShape="1">
          <a:blip r:embed="rId3">
            <a:alphaModFix/>
          </a:blip>
          <a:srcRect b="0" l="0" r="0" t="9338"/>
          <a:stretch/>
        </p:blipFill>
        <p:spPr>
          <a:xfrm>
            <a:off x="152400" y="1678300"/>
            <a:ext cx="7912852" cy="4695601"/>
          </a:xfrm>
          <a:prstGeom prst="rect">
            <a:avLst/>
          </a:prstGeom>
          <a:noFill/>
          <a:ln>
            <a:noFill/>
          </a:ln>
        </p:spPr>
      </p:pic>
      <p:pic>
        <p:nvPicPr>
          <p:cNvPr id="555" name="Google Shape;555;p51"/>
          <p:cNvPicPr preferRelativeResize="0"/>
          <p:nvPr/>
        </p:nvPicPr>
        <p:blipFill>
          <a:blip r:embed="rId4">
            <a:alphaModFix/>
          </a:blip>
          <a:stretch>
            <a:fillRect/>
          </a:stretch>
        </p:blipFill>
        <p:spPr>
          <a:xfrm>
            <a:off x="152400" y="1678300"/>
            <a:ext cx="7912850" cy="497192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0" name="Shape 560"/>
        <p:cNvGrpSpPr/>
        <p:nvPr/>
      </p:nvGrpSpPr>
      <p:grpSpPr>
        <a:xfrm>
          <a:off x="0" y="0"/>
          <a:ext cx="0" cy="0"/>
          <a:chOff x="0" y="0"/>
          <a:chExt cx="0" cy="0"/>
        </a:xfrm>
      </p:grpSpPr>
      <p:sp>
        <p:nvSpPr>
          <p:cNvPr id="561" name="Google Shape;561;p52"/>
          <p:cNvSpPr txBox="1"/>
          <p:nvPr>
            <p:ph type="title"/>
          </p:nvPr>
        </p:nvSpPr>
        <p:spPr>
          <a:xfrm>
            <a:off x="415600" y="593367"/>
            <a:ext cx="11360700" cy="763500"/>
          </a:xfrm>
          <a:prstGeom prst="rect">
            <a:avLst/>
          </a:prstGeom>
        </p:spPr>
        <p:txBody>
          <a:bodyPr anchorCtr="0" anchor="t" bIns="121900" lIns="121900" spcFirstLastPara="1" rIns="121900" wrap="square" tIns="121900">
            <a:normAutofit fontScale="90000"/>
          </a:bodyPr>
          <a:lstStyle/>
          <a:p>
            <a:pPr indent="0" lvl="0" marL="0" rtl="0" algn="l">
              <a:spcBef>
                <a:spcPts val="0"/>
              </a:spcBef>
              <a:spcAft>
                <a:spcPts val="0"/>
              </a:spcAft>
              <a:buNone/>
            </a:pPr>
            <a:r>
              <a:rPr lang="en-US"/>
              <a:t>Teacher Assignment Creation Dashboard </a:t>
            </a:r>
            <a:endParaRPr/>
          </a:p>
        </p:txBody>
      </p:sp>
      <p:sp>
        <p:nvSpPr>
          <p:cNvPr id="562" name="Google Shape;562;p52"/>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p>
            <a:pPr indent="0" lvl="0" marL="0" rtl="0" algn="r">
              <a:spcBef>
                <a:spcPts val="0"/>
              </a:spcBef>
              <a:spcAft>
                <a:spcPts val="0"/>
              </a:spcAft>
              <a:buNone/>
            </a:pPr>
            <a:fld id="{00000000-1234-1234-1234-123412341234}" type="slidenum">
              <a:rPr lang="en-US"/>
              <a:t>‹#›</a:t>
            </a:fld>
            <a:endParaRPr/>
          </a:p>
        </p:txBody>
      </p:sp>
      <p:sp>
        <p:nvSpPr>
          <p:cNvPr id="563" name="Google Shape;563;p52"/>
          <p:cNvSpPr txBox="1"/>
          <p:nvPr/>
        </p:nvSpPr>
        <p:spPr>
          <a:xfrm>
            <a:off x="8217650" y="1807875"/>
            <a:ext cx="3558900" cy="4695600"/>
          </a:xfrm>
          <a:prstGeom prst="rect">
            <a:avLst/>
          </a:prstGeom>
          <a:noFill/>
          <a:ln>
            <a:noFill/>
          </a:ln>
        </p:spPr>
        <p:txBody>
          <a:bodyPr anchorCtr="0" anchor="t" bIns="91425" lIns="91425" spcFirstLastPara="1" rIns="91425" wrap="square" tIns="91425">
            <a:normAutofit/>
          </a:bodyPr>
          <a:lstStyle/>
          <a:p>
            <a:pPr indent="0" lvl="0" marL="457200" rtl="0" algn="l">
              <a:spcBef>
                <a:spcPts val="0"/>
              </a:spcBef>
              <a:spcAft>
                <a:spcPts val="0"/>
              </a:spcAft>
              <a:buNone/>
            </a:pPr>
            <a:r>
              <a:t/>
            </a:r>
            <a:endParaRPr sz="1700">
              <a:solidFill>
                <a:srgbClr val="24292F"/>
              </a:solidFill>
              <a:highlight>
                <a:srgbClr val="FFFFFF"/>
              </a:highlight>
            </a:endParaRPr>
          </a:p>
          <a:p>
            <a:pPr indent="-336550" lvl="0" marL="457200" rtl="0" algn="l">
              <a:spcBef>
                <a:spcPts val="0"/>
              </a:spcBef>
              <a:spcAft>
                <a:spcPts val="0"/>
              </a:spcAft>
              <a:buClr>
                <a:srgbClr val="24292F"/>
              </a:buClr>
              <a:buSzPts val="1700"/>
              <a:buChar char="●"/>
            </a:pPr>
            <a:r>
              <a:rPr lang="en-US" sz="1700">
                <a:solidFill>
                  <a:srgbClr val="24292F"/>
                </a:solidFill>
                <a:highlight>
                  <a:srgbClr val="FFFFFF"/>
                </a:highlight>
              </a:rPr>
              <a:t>Clicking on box will take teacher to point where assignments can be created.</a:t>
            </a:r>
            <a:endParaRPr sz="1700">
              <a:solidFill>
                <a:srgbClr val="24292F"/>
              </a:solidFill>
              <a:highlight>
                <a:srgbClr val="FFFFFF"/>
              </a:highlight>
            </a:endParaRPr>
          </a:p>
          <a:p>
            <a:pPr indent="0" lvl="0" marL="0" rtl="0" algn="l">
              <a:spcBef>
                <a:spcPts val="0"/>
              </a:spcBef>
              <a:spcAft>
                <a:spcPts val="0"/>
              </a:spcAft>
              <a:buNone/>
            </a:pPr>
            <a:r>
              <a:t/>
            </a:r>
            <a:endParaRPr sz="1700">
              <a:solidFill>
                <a:srgbClr val="24292F"/>
              </a:solidFill>
              <a:highlight>
                <a:srgbClr val="FFFFFF"/>
              </a:highlight>
            </a:endParaRPr>
          </a:p>
          <a:p>
            <a:pPr indent="0" lvl="0" marL="0" rtl="0" algn="l">
              <a:spcBef>
                <a:spcPts val="0"/>
              </a:spcBef>
              <a:spcAft>
                <a:spcPts val="0"/>
              </a:spcAft>
              <a:buNone/>
            </a:pPr>
            <a:r>
              <a:t/>
            </a:r>
            <a:endParaRPr sz="1700">
              <a:solidFill>
                <a:srgbClr val="24292F"/>
              </a:solidFill>
              <a:highlight>
                <a:srgbClr val="FFFFFF"/>
              </a:highlight>
            </a:endParaRPr>
          </a:p>
          <a:p>
            <a:pPr indent="0" lvl="0" marL="0" rtl="0" algn="l">
              <a:spcBef>
                <a:spcPts val="0"/>
              </a:spcBef>
              <a:spcAft>
                <a:spcPts val="0"/>
              </a:spcAft>
              <a:buNone/>
            </a:pPr>
            <a:r>
              <a:t/>
            </a:r>
            <a:endParaRPr sz="1700">
              <a:solidFill>
                <a:srgbClr val="24292F"/>
              </a:solidFill>
              <a:highlight>
                <a:srgbClr val="FFFFFF"/>
              </a:highlight>
            </a:endParaRPr>
          </a:p>
        </p:txBody>
      </p:sp>
      <p:pic>
        <p:nvPicPr>
          <p:cNvPr id="564" name="Google Shape;564;p52"/>
          <p:cNvPicPr preferRelativeResize="0"/>
          <p:nvPr/>
        </p:nvPicPr>
        <p:blipFill rotWithShape="1">
          <a:blip r:embed="rId3">
            <a:alphaModFix/>
          </a:blip>
          <a:srcRect b="0" l="0" r="0" t="9338"/>
          <a:stretch/>
        </p:blipFill>
        <p:spPr>
          <a:xfrm>
            <a:off x="152400" y="1678300"/>
            <a:ext cx="7912852" cy="4695601"/>
          </a:xfrm>
          <a:prstGeom prst="rect">
            <a:avLst/>
          </a:prstGeom>
          <a:noFill/>
          <a:ln>
            <a:noFill/>
          </a:ln>
        </p:spPr>
      </p:pic>
      <p:pic>
        <p:nvPicPr>
          <p:cNvPr id="565" name="Google Shape;565;p52"/>
          <p:cNvPicPr preferRelativeResize="0"/>
          <p:nvPr/>
        </p:nvPicPr>
        <p:blipFill>
          <a:blip r:embed="rId4">
            <a:alphaModFix/>
          </a:blip>
          <a:stretch>
            <a:fillRect/>
          </a:stretch>
        </p:blipFill>
        <p:spPr>
          <a:xfrm>
            <a:off x="152400" y="1678300"/>
            <a:ext cx="7912850" cy="4971925"/>
          </a:xfrm>
          <a:prstGeom prst="rect">
            <a:avLst/>
          </a:prstGeom>
          <a:noFill/>
          <a:ln>
            <a:noFill/>
          </a:ln>
        </p:spPr>
      </p:pic>
      <p:pic>
        <p:nvPicPr>
          <p:cNvPr id="566" name="Google Shape;566;p52"/>
          <p:cNvPicPr preferRelativeResize="0"/>
          <p:nvPr/>
        </p:nvPicPr>
        <p:blipFill>
          <a:blip r:embed="rId5">
            <a:alphaModFix/>
          </a:blip>
          <a:stretch>
            <a:fillRect/>
          </a:stretch>
        </p:blipFill>
        <p:spPr>
          <a:xfrm>
            <a:off x="152400" y="1678300"/>
            <a:ext cx="7912850" cy="5064026"/>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1" name="Shape 571"/>
        <p:cNvGrpSpPr/>
        <p:nvPr/>
      </p:nvGrpSpPr>
      <p:grpSpPr>
        <a:xfrm>
          <a:off x="0" y="0"/>
          <a:ext cx="0" cy="0"/>
          <a:chOff x="0" y="0"/>
          <a:chExt cx="0" cy="0"/>
        </a:xfrm>
      </p:grpSpPr>
      <p:sp>
        <p:nvSpPr>
          <p:cNvPr id="572" name="Google Shape;572;p53"/>
          <p:cNvSpPr txBox="1"/>
          <p:nvPr>
            <p:ph type="title"/>
          </p:nvPr>
        </p:nvSpPr>
        <p:spPr>
          <a:xfrm>
            <a:off x="415600" y="593367"/>
            <a:ext cx="11360700" cy="763500"/>
          </a:xfrm>
          <a:prstGeom prst="rect">
            <a:avLst/>
          </a:prstGeom>
        </p:spPr>
        <p:txBody>
          <a:bodyPr anchorCtr="0" anchor="t" bIns="121900" lIns="121900" spcFirstLastPara="1" rIns="121900" wrap="square" tIns="121900">
            <a:normAutofit fontScale="90000"/>
          </a:bodyPr>
          <a:lstStyle/>
          <a:p>
            <a:pPr indent="0" lvl="0" marL="0" rtl="0" algn="l">
              <a:spcBef>
                <a:spcPts val="0"/>
              </a:spcBef>
              <a:spcAft>
                <a:spcPts val="0"/>
              </a:spcAft>
              <a:buNone/>
            </a:pPr>
            <a:r>
              <a:rPr lang="en-US"/>
              <a:t>Teacher Assignment Creation</a:t>
            </a:r>
            <a:endParaRPr/>
          </a:p>
        </p:txBody>
      </p:sp>
      <p:sp>
        <p:nvSpPr>
          <p:cNvPr id="573" name="Google Shape;573;p53"/>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p>
            <a:pPr indent="0" lvl="0" marL="0" rtl="0" algn="r">
              <a:spcBef>
                <a:spcPts val="0"/>
              </a:spcBef>
              <a:spcAft>
                <a:spcPts val="0"/>
              </a:spcAft>
              <a:buNone/>
            </a:pPr>
            <a:fld id="{00000000-1234-1234-1234-123412341234}" type="slidenum">
              <a:rPr lang="en-US"/>
              <a:t>‹#›</a:t>
            </a:fld>
            <a:endParaRPr/>
          </a:p>
        </p:txBody>
      </p:sp>
      <p:sp>
        <p:nvSpPr>
          <p:cNvPr id="574" name="Google Shape;574;p53"/>
          <p:cNvSpPr txBox="1"/>
          <p:nvPr/>
        </p:nvSpPr>
        <p:spPr>
          <a:xfrm>
            <a:off x="8217650" y="1807875"/>
            <a:ext cx="3558900" cy="4695600"/>
          </a:xfrm>
          <a:prstGeom prst="rect">
            <a:avLst/>
          </a:prstGeom>
          <a:noFill/>
          <a:ln>
            <a:noFill/>
          </a:ln>
        </p:spPr>
        <p:txBody>
          <a:bodyPr anchorCtr="0" anchor="t" bIns="91425" lIns="91425" spcFirstLastPara="1" rIns="91425" wrap="square" tIns="91425">
            <a:normAutofit/>
          </a:bodyPr>
          <a:lstStyle/>
          <a:p>
            <a:pPr indent="0" lvl="0" marL="457200" rtl="0" algn="l">
              <a:spcBef>
                <a:spcPts val="0"/>
              </a:spcBef>
              <a:spcAft>
                <a:spcPts val="0"/>
              </a:spcAft>
              <a:buNone/>
            </a:pPr>
            <a:r>
              <a:t/>
            </a:r>
            <a:endParaRPr sz="1700">
              <a:solidFill>
                <a:srgbClr val="24292F"/>
              </a:solidFill>
              <a:highlight>
                <a:srgbClr val="FFFFFF"/>
              </a:highlight>
            </a:endParaRPr>
          </a:p>
          <a:p>
            <a:pPr indent="-336550" lvl="0" marL="457200" rtl="0" algn="l">
              <a:spcBef>
                <a:spcPts val="0"/>
              </a:spcBef>
              <a:spcAft>
                <a:spcPts val="0"/>
              </a:spcAft>
              <a:buClr>
                <a:srgbClr val="24292F"/>
              </a:buClr>
              <a:buSzPts val="1700"/>
              <a:buChar char="●"/>
            </a:pPr>
            <a:r>
              <a:rPr lang="en-US" sz="1700">
                <a:solidFill>
                  <a:srgbClr val="24292F"/>
                </a:solidFill>
                <a:highlight>
                  <a:srgbClr val="FFFFFF"/>
                </a:highlight>
              </a:rPr>
              <a:t>Template for creating assignments.</a:t>
            </a:r>
            <a:endParaRPr sz="1700">
              <a:solidFill>
                <a:srgbClr val="24292F"/>
              </a:solidFill>
              <a:highlight>
                <a:srgbClr val="FFFFFF"/>
              </a:highlight>
            </a:endParaRPr>
          </a:p>
          <a:p>
            <a:pPr indent="-336550" lvl="1" marL="914400" rtl="0" algn="l">
              <a:spcBef>
                <a:spcPts val="0"/>
              </a:spcBef>
              <a:spcAft>
                <a:spcPts val="0"/>
              </a:spcAft>
              <a:buClr>
                <a:srgbClr val="24292F"/>
              </a:buClr>
              <a:buSzPts val="1700"/>
              <a:buChar char="○"/>
            </a:pPr>
            <a:r>
              <a:rPr lang="en-US" sz="1700">
                <a:solidFill>
                  <a:srgbClr val="24292F"/>
                </a:solidFill>
                <a:highlight>
                  <a:srgbClr val="FFFFFF"/>
                </a:highlight>
              </a:rPr>
              <a:t>Can create as many questions as desired</a:t>
            </a:r>
            <a:endParaRPr sz="1700">
              <a:solidFill>
                <a:srgbClr val="24292F"/>
              </a:solidFill>
              <a:highlight>
                <a:srgbClr val="FFFFFF"/>
              </a:highlight>
            </a:endParaRPr>
          </a:p>
          <a:p>
            <a:pPr indent="-336550" lvl="1" marL="914400" rtl="0" algn="l">
              <a:spcBef>
                <a:spcPts val="0"/>
              </a:spcBef>
              <a:spcAft>
                <a:spcPts val="0"/>
              </a:spcAft>
              <a:buClr>
                <a:srgbClr val="24292F"/>
              </a:buClr>
              <a:buSzPts val="1700"/>
              <a:buChar char="○"/>
            </a:pPr>
            <a:r>
              <a:rPr lang="en-US" sz="1700">
                <a:solidFill>
                  <a:srgbClr val="24292F"/>
                </a:solidFill>
                <a:highlight>
                  <a:srgbClr val="FFFFFF"/>
                </a:highlight>
              </a:rPr>
              <a:t>3 question types </a:t>
            </a:r>
            <a:endParaRPr sz="1700">
              <a:solidFill>
                <a:srgbClr val="24292F"/>
              </a:solidFill>
              <a:highlight>
                <a:srgbClr val="FFFFFF"/>
              </a:highlight>
            </a:endParaRPr>
          </a:p>
          <a:p>
            <a:pPr indent="-336550" lvl="2" marL="1371600" rtl="0" algn="l">
              <a:spcBef>
                <a:spcPts val="0"/>
              </a:spcBef>
              <a:spcAft>
                <a:spcPts val="0"/>
              </a:spcAft>
              <a:buClr>
                <a:srgbClr val="24292F"/>
              </a:buClr>
              <a:buSzPts val="1700"/>
              <a:buChar char="■"/>
            </a:pPr>
            <a:r>
              <a:rPr lang="en-US" sz="1700">
                <a:solidFill>
                  <a:srgbClr val="24292F"/>
                </a:solidFill>
                <a:highlight>
                  <a:srgbClr val="FFFFFF"/>
                </a:highlight>
              </a:rPr>
              <a:t>Radio</a:t>
            </a:r>
            <a:endParaRPr sz="1700">
              <a:solidFill>
                <a:srgbClr val="24292F"/>
              </a:solidFill>
              <a:highlight>
                <a:srgbClr val="FFFFFF"/>
              </a:highlight>
            </a:endParaRPr>
          </a:p>
          <a:p>
            <a:pPr indent="-336550" lvl="2" marL="1371600" rtl="0" algn="l">
              <a:spcBef>
                <a:spcPts val="0"/>
              </a:spcBef>
              <a:spcAft>
                <a:spcPts val="0"/>
              </a:spcAft>
              <a:buClr>
                <a:srgbClr val="24292F"/>
              </a:buClr>
              <a:buSzPts val="1700"/>
              <a:buChar char="■"/>
            </a:pPr>
            <a:r>
              <a:rPr lang="en-US" sz="1700">
                <a:solidFill>
                  <a:srgbClr val="24292F"/>
                </a:solidFill>
                <a:highlight>
                  <a:srgbClr val="FFFFFF"/>
                </a:highlight>
              </a:rPr>
              <a:t>Checkbox</a:t>
            </a:r>
            <a:endParaRPr sz="1700">
              <a:solidFill>
                <a:srgbClr val="24292F"/>
              </a:solidFill>
              <a:highlight>
                <a:srgbClr val="FFFFFF"/>
              </a:highlight>
            </a:endParaRPr>
          </a:p>
          <a:p>
            <a:pPr indent="-336550" lvl="2" marL="1371600" rtl="0" algn="l">
              <a:spcBef>
                <a:spcPts val="0"/>
              </a:spcBef>
              <a:spcAft>
                <a:spcPts val="0"/>
              </a:spcAft>
              <a:buClr>
                <a:srgbClr val="24292F"/>
              </a:buClr>
              <a:buSzPts val="1700"/>
              <a:buChar char="■"/>
            </a:pPr>
            <a:r>
              <a:rPr lang="en-US" sz="1700">
                <a:solidFill>
                  <a:srgbClr val="24292F"/>
                </a:solidFill>
                <a:highlight>
                  <a:srgbClr val="FFFFFF"/>
                </a:highlight>
              </a:rPr>
              <a:t>Short-answer</a:t>
            </a:r>
            <a:endParaRPr sz="1700">
              <a:solidFill>
                <a:srgbClr val="24292F"/>
              </a:solidFill>
              <a:highlight>
                <a:srgbClr val="FFFFFF"/>
              </a:highlight>
            </a:endParaRPr>
          </a:p>
          <a:p>
            <a:pPr indent="-336550" lvl="0" marL="457200" rtl="0" algn="l">
              <a:spcBef>
                <a:spcPts val="0"/>
              </a:spcBef>
              <a:spcAft>
                <a:spcPts val="0"/>
              </a:spcAft>
              <a:buClr>
                <a:srgbClr val="24292F"/>
              </a:buClr>
              <a:buSzPts val="1700"/>
              <a:buChar char="●"/>
            </a:pPr>
            <a:r>
              <a:rPr lang="en-US" sz="1700">
                <a:solidFill>
                  <a:srgbClr val="24292F"/>
                </a:solidFill>
                <a:highlight>
                  <a:srgbClr val="FFFFFF"/>
                </a:highlight>
              </a:rPr>
              <a:t>Submit assignments</a:t>
            </a:r>
            <a:endParaRPr sz="1700">
              <a:solidFill>
                <a:srgbClr val="24292F"/>
              </a:solidFill>
              <a:highlight>
                <a:srgbClr val="FFFFFF"/>
              </a:highlight>
            </a:endParaRPr>
          </a:p>
          <a:p>
            <a:pPr indent="0" lvl="0" marL="0" rtl="0" algn="l">
              <a:spcBef>
                <a:spcPts val="0"/>
              </a:spcBef>
              <a:spcAft>
                <a:spcPts val="0"/>
              </a:spcAft>
              <a:buNone/>
            </a:pPr>
            <a:r>
              <a:t/>
            </a:r>
            <a:endParaRPr sz="1700">
              <a:solidFill>
                <a:srgbClr val="24292F"/>
              </a:solidFill>
              <a:highlight>
                <a:srgbClr val="FFFFFF"/>
              </a:highlight>
            </a:endParaRPr>
          </a:p>
          <a:p>
            <a:pPr indent="0" lvl="0" marL="0" rtl="0" algn="l">
              <a:spcBef>
                <a:spcPts val="0"/>
              </a:spcBef>
              <a:spcAft>
                <a:spcPts val="0"/>
              </a:spcAft>
              <a:buNone/>
            </a:pPr>
            <a:r>
              <a:t/>
            </a:r>
            <a:endParaRPr sz="1700">
              <a:solidFill>
                <a:srgbClr val="24292F"/>
              </a:solidFill>
              <a:highlight>
                <a:srgbClr val="FFFFFF"/>
              </a:highlight>
            </a:endParaRPr>
          </a:p>
          <a:p>
            <a:pPr indent="0" lvl="0" marL="0" rtl="0" algn="l">
              <a:spcBef>
                <a:spcPts val="0"/>
              </a:spcBef>
              <a:spcAft>
                <a:spcPts val="0"/>
              </a:spcAft>
              <a:buNone/>
            </a:pPr>
            <a:r>
              <a:t/>
            </a:r>
            <a:endParaRPr sz="1700">
              <a:solidFill>
                <a:srgbClr val="24292F"/>
              </a:solidFill>
              <a:highlight>
                <a:srgbClr val="FFFFFF"/>
              </a:highlight>
            </a:endParaRPr>
          </a:p>
        </p:txBody>
      </p:sp>
      <p:pic>
        <p:nvPicPr>
          <p:cNvPr id="575" name="Google Shape;575;p53"/>
          <p:cNvPicPr preferRelativeResize="0"/>
          <p:nvPr/>
        </p:nvPicPr>
        <p:blipFill rotWithShape="1">
          <a:blip r:embed="rId3">
            <a:alphaModFix/>
          </a:blip>
          <a:srcRect b="0" l="0" r="0" t="9338"/>
          <a:stretch/>
        </p:blipFill>
        <p:spPr>
          <a:xfrm>
            <a:off x="152400" y="1678300"/>
            <a:ext cx="7912852" cy="4695601"/>
          </a:xfrm>
          <a:prstGeom prst="rect">
            <a:avLst/>
          </a:prstGeom>
          <a:noFill/>
          <a:ln>
            <a:noFill/>
          </a:ln>
        </p:spPr>
      </p:pic>
      <p:pic>
        <p:nvPicPr>
          <p:cNvPr id="576" name="Google Shape;576;p53"/>
          <p:cNvPicPr preferRelativeResize="0"/>
          <p:nvPr/>
        </p:nvPicPr>
        <p:blipFill>
          <a:blip r:embed="rId4">
            <a:alphaModFix/>
          </a:blip>
          <a:stretch>
            <a:fillRect/>
          </a:stretch>
        </p:blipFill>
        <p:spPr>
          <a:xfrm>
            <a:off x="152400" y="1678300"/>
            <a:ext cx="7912850" cy="4971925"/>
          </a:xfrm>
          <a:prstGeom prst="rect">
            <a:avLst/>
          </a:prstGeom>
          <a:noFill/>
          <a:ln>
            <a:noFill/>
          </a:ln>
        </p:spPr>
      </p:pic>
      <p:pic>
        <p:nvPicPr>
          <p:cNvPr id="577" name="Google Shape;577;p53"/>
          <p:cNvPicPr preferRelativeResize="0"/>
          <p:nvPr/>
        </p:nvPicPr>
        <p:blipFill>
          <a:blip r:embed="rId5">
            <a:alphaModFix/>
          </a:blip>
          <a:stretch>
            <a:fillRect/>
          </a:stretch>
        </p:blipFill>
        <p:spPr>
          <a:xfrm>
            <a:off x="152400" y="1673550"/>
            <a:ext cx="7912849" cy="4971924"/>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2" name="Shape 582"/>
        <p:cNvGrpSpPr/>
        <p:nvPr/>
      </p:nvGrpSpPr>
      <p:grpSpPr>
        <a:xfrm>
          <a:off x="0" y="0"/>
          <a:ext cx="0" cy="0"/>
          <a:chOff x="0" y="0"/>
          <a:chExt cx="0" cy="0"/>
        </a:xfrm>
      </p:grpSpPr>
      <p:sp>
        <p:nvSpPr>
          <p:cNvPr id="583" name="Google Shape;583;p54"/>
          <p:cNvSpPr txBox="1"/>
          <p:nvPr>
            <p:ph type="title"/>
          </p:nvPr>
        </p:nvSpPr>
        <p:spPr>
          <a:xfrm>
            <a:off x="415600" y="593367"/>
            <a:ext cx="11360700" cy="763500"/>
          </a:xfrm>
          <a:prstGeom prst="rect">
            <a:avLst/>
          </a:prstGeom>
        </p:spPr>
        <p:txBody>
          <a:bodyPr anchorCtr="0" anchor="t" bIns="121900" lIns="121900" spcFirstLastPara="1" rIns="121900" wrap="square" tIns="121900">
            <a:normAutofit fontScale="90000"/>
          </a:bodyPr>
          <a:lstStyle/>
          <a:p>
            <a:pPr indent="0" lvl="0" marL="0" rtl="0" algn="l">
              <a:spcBef>
                <a:spcPts val="0"/>
              </a:spcBef>
              <a:spcAft>
                <a:spcPts val="0"/>
              </a:spcAft>
              <a:buNone/>
            </a:pPr>
            <a:r>
              <a:rPr lang="en-US"/>
              <a:t>Teacher Assignment Creation - Example</a:t>
            </a:r>
            <a:endParaRPr/>
          </a:p>
        </p:txBody>
      </p:sp>
      <p:sp>
        <p:nvSpPr>
          <p:cNvPr id="584" name="Google Shape;584;p54"/>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p>
            <a:pPr indent="0" lvl="0" marL="0" rtl="0" algn="r">
              <a:spcBef>
                <a:spcPts val="0"/>
              </a:spcBef>
              <a:spcAft>
                <a:spcPts val="0"/>
              </a:spcAft>
              <a:buNone/>
            </a:pPr>
            <a:fld id="{00000000-1234-1234-1234-123412341234}" type="slidenum">
              <a:rPr lang="en-US"/>
              <a:t>‹#›</a:t>
            </a:fld>
            <a:endParaRPr/>
          </a:p>
        </p:txBody>
      </p:sp>
      <p:sp>
        <p:nvSpPr>
          <p:cNvPr id="585" name="Google Shape;585;p54"/>
          <p:cNvSpPr txBox="1"/>
          <p:nvPr/>
        </p:nvSpPr>
        <p:spPr>
          <a:xfrm>
            <a:off x="8217650" y="1807875"/>
            <a:ext cx="3558900" cy="4695600"/>
          </a:xfrm>
          <a:prstGeom prst="rect">
            <a:avLst/>
          </a:prstGeom>
          <a:noFill/>
          <a:ln>
            <a:noFill/>
          </a:ln>
        </p:spPr>
        <p:txBody>
          <a:bodyPr anchorCtr="0" anchor="t" bIns="91425" lIns="91425" spcFirstLastPara="1" rIns="91425" wrap="square" tIns="91425">
            <a:normAutofit/>
          </a:bodyPr>
          <a:lstStyle/>
          <a:p>
            <a:pPr indent="0" lvl="0" marL="457200" rtl="0" algn="l">
              <a:spcBef>
                <a:spcPts val="0"/>
              </a:spcBef>
              <a:spcAft>
                <a:spcPts val="0"/>
              </a:spcAft>
              <a:buNone/>
            </a:pPr>
            <a:r>
              <a:t/>
            </a:r>
            <a:endParaRPr sz="1700">
              <a:solidFill>
                <a:srgbClr val="24292F"/>
              </a:solidFill>
              <a:highlight>
                <a:srgbClr val="FFFFFF"/>
              </a:highlight>
            </a:endParaRPr>
          </a:p>
          <a:p>
            <a:pPr indent="-336550" lvl="0" marL="457200" rtl="0" algn="l">
              <a:spcBef>
                <a:spcPts val="0"/>
              </a:spcBef>
              <a:spcAft>
                <a:spcPts val="0"/>
              </a:spcAft>
              <a:buClr>
                <a:srgbClr val="24292F"/>
              </a:buClr>
              <a:buSzPts val="1700"/>
              <a:buChar char="●"/>
            </a:pPr>
            <a:r>
              <a:rPr lang="en-US" sz="1700">
                <a:solidFill>
                  <a:srgbClr val="24292F"/>
                </a:solidFill>
                <a:highlight>
                  <a:srgbClr val="FFFFFF"/>
                </a:highlight>
              </a:rPr>
              <a:t>Allows naming of assignment and description</a:t>
            </a:r>
            <a:endParaRPr sz="1700">
              <a:solidFill>
                <a:srgbClr val="24292F"/>
              </a:solidFill>
              <a:highlight>
                <a:srgbClr val="FFFFFF"/>
              </a:highlight>
            </a:endParaRPr>
          </a:p>
          <a:p>
            <a:pPr indent="-336550" lvl="0" marL="457200" rtl="0" algn="l">
              <a:spcBef>
                <a:spcPts val="0"/>
              </a:spcBef>
              <a:spcAft>
                <a:spcPts val="0"/>
              </a:spcAft>
              <a:buClr>
                <a:srgbClr val="24292F"/>
              </a:buClr>
              <a:buSzPts val="1700"/>
              <a:buChar char="●"/>
            </a:pPr>
            <a:r>
              <a:rPr lang="en-US" sz="1700">
                <a:solidFill>
                  <a:srgbClr val="24292F"/>
                </a:solidFill>
                <a:highlight>
                  <a:srgbClr val="FFFFFF"/>
                </a:highlight>
              </a:rPr>
              <a:t>Create new questions with different question types:</a:t>
            </a:r>
            <a:endParaRPr sz="1700">
              <a:solidFill>
                <a:srgbClr val="24292F"/>
              </a:solidFill>
              <a:highlight>
                <a:srgbClr val="FFFFFF"/>
              </a:highlight>
            </a:endParaRPr>
          </a:p>
          <a:p>
            <a:pPr indent="-336550" lvl="1" marL="914400" rtl="0" algn="l">
              <a:spcBef>
                <a:spcPts val="0"/>
              </a:spcBef>
              <a:spcAft>
                <a:spcPts val="0"/>
              </a:spcAft>
              <a:buClr>
                <a:srgbClr val="24292F"/>
              </a:buClr>
              <a:buSzPts val="1700"/>
              <a:buChar char="○"/>
            </a:pPr>
            <a:r>
              <a:rPr lang="en-US" sz="1700">
                <a:solidFill>
                  <a:srgbClr val="24292F"/>
                </a:solidFill>
                <a:highlight>
                  <a:srgbClr val="FFFFFF"/>
                </a:highlight>
              </a:rPr>
              <a:t>Radio</a:t>
            </a:r>
            <a:endParaRPr sz="1700">
              <a:solidFill>
                <a:srgbClr val="24292F"/>
              </a:solidFill>
              <a:highlight>
                <a:srgbClr val="FFFFFF"/>
              </a:highlight>
            </a:endParaRPr>
          </a:p>
          <a:p>
            <a:pPr indent="-336550" lvl="1" marL="914400" rtl="0" algn="l">
              <a:spcBef>
                <a:spcPts val="0"/>
              </a:spcBef>
              <a:spcAft>
                <a:spcPts val="0"/>
              </a:spcAft>
              <a:buClr>
                <a:srgbClr val="24292F"/>
              </a:buClr>
              <a:buSzPts val="1700"/>
              <a:buChar char="○"/>
            </a:pPr>
            <a:r>
              <a:rPr lang="en-US" sz="1700">
                <a:solidFill>
                  <a:srgbClr val="24292F"/>
                </a:solidFill>
                <a:highlight>
                  <a:srgbClr val="FFFFFF"/>
                </a:highlight>
              </a:rPr>
              <a:t>Short-answer</a:t>
            </a:r>
            <a:endParaRPr sz="1700">
              <a:solidFill>
                <a:srgbClr val="24292F"/>
              </a:solidFill>
              <a:highlight>
                <a:srgbClr val="FFFFFF"/>
              </a:highlight>
            </a:endParaRPr>
          </a:p>
          <a:p>
            <a:pPr indent="-336550" lvl="1" marL="914400" rtl="0" algn="l">
              <a:spcBef>
                <a:spcPts val="0"/>
              </a:spcBef>
              <a:spcAft>
                <a:spcPts val="0"/>
              </a:spcAft>
              <a:buClr>
                <a:srgbClr val="24292F"/>
              </a:buClr>
              <a:buSzPts val="1700"/>
              <a:buChar char="○"/>
            </a:pPr>
            <a:r>
              <a:rPr lang="en-US" sz="1700">
                <a:solidFill>
                  <a:srgbClr val="24292F"/>
                </a:solidFill>
                <a:highlight>
                  <a:srgbClr val="FFFFFF"/>
                </a:highlight>
              </a:rPr>
              <a:t>Checkbox</a:t>
            </a:r>
            <a:endParaRPr sz="1700">
              <a:solidFill>
                <a:srgbClr val="24292F"/>
              </a:solidFill>
              <a:highlight>
                <a:srgbClr val="FFFFFF"/>
              </a:highlight>
            </a:endParaRPr>
          </a:p>
          <a:p>
            <a:pPr indent="-336550" lvl="0" marL="457200" rtl="0" algn="l">
              <a:spcBef>
                <a:spcPts val="0"/>
              </a:spcBef>
              <a:spcAft>
                <a:spcPts val="0"/>
              </a:spcAft>
              <a:buClr>
                <a:srgbClr val="24292F"/>
              </a:buClr>
              <a:buSzPts val="1700"/>
              <a:buChar char="●"/>
            </a:pPr>
            <a:r>
              <a:rPr lang="en-US" sz="1700">
                <a:solidFill>
                  <a:srgbClr val="24292F"/>
                </a:solidFill>
                <a:highlight>
                  <a:srgbClr val="FFFFFF"/>
                </a:highlight>
              </a:rPr>
              <a:t>Submit assignments</a:t>
            </a:r>
            <a:endParaRPr sz="1700">
              <a:solidFill>
                <a:srgbClr val="24292F"/>
              </a:solidFill>
              <a:highlight>
                <a:srgbClr val="FFFFFF"/>
              </a:highlight>
            </a:endParaRPr>
          </a:p>
          <a:p>
            <a:pPr indent="0" lvl="0" marL="0" rtl="0" algn="l">
              <a:spcBef>
                <a:spcPts val="0"/>
              </a:spcBef>
              <a:spcAft>
                <a:spcPts val="0"/>
              </a:spcAft>
              <a:buNone/>
            </a:pPr>
            <a:r>
              <a:t/>
            </a:r>
            <a:endParaRPr sz="1700">
              <a:solidFill>
                <a:srgbClr val="24292F"/>
              </a:solidFill>
              <a:highlight>
                <a:srgbClr val="FFFFFF"/>
              </a:highlight>
            </a:endParaRPr>
          </a:p>
          <a:p>
            <a:pPr indent="0" lvl="0" marL="0" rtl="0" algn="l">
              <a:spcBef>
                <a:spcPts val="0"/>
              </a:spcBef>
              <a:spcAft>
                <a:spcPts val="0"/>
              </a:spcAft>
              <a:buNone/>
            </a:pPr>
            <a:r>
              <a:t/>
            </a:r>
            <a:endParaRPr sz="1700">
              <a:solidFill>
                <a:srgbClr val="24292F"/>
              </a:solidFill>
              <a:highlight>
                <a:srgbClr val="FFFFFF"/>
              </a:highlight>
            </a:endParaRPr>
          </a:p>
          <a:p>
            <a:pPr indent="0" lvl="0" marL="0" rtl="0" algn="l">
              <a:spcBef>
                <a:spcPts val="0"/>
              </a:spcBef>
              <a:spcAft>
                <a:spcPts val="0"/>
              </a:spcAft>
              <a:buNone/>
            </a:pPr>
            <a:r>
              <a:t/>
            </a:r>
            <a:endParaRPr sz="1700">
              <a:solidFill>
                <a:srgbClr val="24292F"/>
              </a:solidFill>
              <a:highlight>
                <a:srgbClr val="FFFFFF"/>
              </a:highlight>
            </a:endParaRPr>
          </a:p>
        </p:txBody>
      </p:sp>
      <p:pic>
        <p:nvPicPr>
          <p:cNvPr id="586" name="Google Shape;586;p54"/>
          <p:cNvPicPr preferRelativeResize="0"/>
          <p:nvPr/>
        </p:nvPicPr>
        <p:blipFill rotWithShape="1">
          <a:blip r:embed="rId3">
            <a:alphaModFix/>
          </a:blip>
          <a:srcRect b="0" l="0" r="0" t="9338"/>
          <a:stretch/>
        </p:blipFill>
        <p:spPr>
          <a:xfrm>
            <a:off x="152400" y="1678300"/>
            <a:ext cx="7912852" cy="4695601"/>
          </a:xfrm>
          <a:prstGeom prst="rect">
            <a:avLst/>
          </a:prstGeom>
          <a:noFill/>
          <a:ln>
            <a:noFill/>
          </a:ln>
        </p:spPr>
      </p:pic>
      <p:pic>
        <p:nvPicPr>
          <p:cNvPr id="587" name="Google Shape;587;p54"/>
          <p:cNvPicPr preferRelativeResize="0"/>
          <p:nvPr/>
        </p:nvPicPr>
        <p:blipFill>
          <a:blip r:embed="rId4">
            <a:alphaModFix/>
          </a:blip>
          <a:stretch>
            <a:fillRect/>
          </a:stretch>
        </p:blipFill>
        <p:spPr>
          <a:xfrm>
            <a:off x="152400" y="1678300"/>
            <a:ext cx="7912850" cy="4971925"/>
          </a:xfrm>
          <a:prstGeom prst="rect">
            <a:avLst/>
          </a:prstGeom>
          <a:noFill/>
          <a:ln>
            <a:noFill/>
          </a:ln>
        </p:spPr>
      </p:pic>
      <p:pic>
        <p:nvPicPr>
          <p:cNvPr id="588" name="Google Shape;588;p54"/>
          <p:cNvPicPr preferRelativeResize="0"/>
          <p:nvPr/>
        </p:nvPicPr>
        <p:blipFill>
          <a:blip r:embed="rId5">
            <a:alphaModFix/>
          </a:blip>
          <a:stretch>
            <a:fillRect/>
          </a:stretch>
        </p:blipFill>
        <p:spPr>
          <a:xfrm>
            <a:off x="152400" y="1643000"/>
            <a:ext cx="7912851" cy="47662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19"/>
          <p:cNvSpPr txBox="1"/>
          <p:nvPr/>
        </p:nvSpPr>
        <p:spPr>
          <a:xfrm>
            <a:off x="7234000" y="3558225"/>
            <a:ext cx="2286000" cy="2739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200"/>
              <a:t>Sergiy Yermak</a:t>
            </a:r>
            <a:endParaRPr b="1" sz="1200"/>
          </a:p>
          <a:p>
            <a:pPr indent="0" lvl="0" marL="0" rtl="0" algn="l">
              <a:spcBef>
                <a:spcPts val="0"/>
              </a:spcBef>
              <a:spcAft>
                <a:spcPts val="0"/>
              </a:spcAft>
              <a:buNone/>
            </a:pPr>
            <a:r>
              <a:rPr i="1" lang="en-US" sz="1100"/>
              <a:t>Front-End Developer</a:t>
            </a:r>
            <a:endParaRPr i="1" sz="1100"/>
          </a:p>
          <a:p>
            <a:pPr indent="0" lvl="0" marL="0" rtl="0" algn="l">
              <a:spcBef>
                <a:spcPts val="0"/>
              </a:spcBef>
              <a:spcAft>
                <a:spcPts val="0"/>
              </a:spcAft>
              <a:buNone/>
            </a:pPr>
            <a:r>
              <a:t/>
            </a:r>
            <a:endParaRPr i="1" sz="1100"/>
          </a:p>
          <a:p>
            <a:pPr indent="0" lvl="0" marL="0" rtl="0" algn="l">
              <a:spcBef>
                <a:spcPts val="0"/>
              </a:spcBef>
              <a:spcAft>
                <a:spcPts val="0"/>
              </a:spcAft>
              <a:buNone/>
            </a:pPr>
            <a:r>
              <a:rPr lang="en-US" sz="1100"/>
              <a:t>Sergiy Yermak is a senior at Old Dominion University and expected to graduate in December of 2021. He is working to attain a Bachelor of Science in Computer Science. Before attending college he served in United States Navy. He enjoys a variety of things from skateboarding, diving, hiking, playing video games, and reading books.</a:t>
            </a:r>
            <a:endParaRPr sz="1100"/>
          </a:p>
        </p:txBody>
      </p:sp>
      <p:sp>
        <p:nvSpPr>
          <p:cNvPr id="122" name="Google Shape;122;p19"/>
          <p:cNvSpPr txBox="1"/>
          <p:nvPr>
            <p:ph type="title"/>
          </p:nvPr>
        </p:nvSpPr>
        <p:spPr>
          <a:xfrm>
            <a:off x="415600" y="593367"/>
            <a:ext cx="11360700" cy="763500"/>
          </a:xfrm>
          <a:prstGeom prst="rect">
            <a:avLst/>
          </a:prstGeom>
        </p:spPr>
        <p:txBody>
          <a:bodyPr anchorCtr="0" anchor="t" bIns="121900" lIns="121900" spcFirstLastPara="1" rIns="121900" wrap="square" tIns="121900">
            <a:normAutofit fontScale="90000"/>
          </a:bodyPr>
          <a:lstStyle/>
          <a:p>
            <a:pPr indent="0" lvl="0" marL="0" rtl="0" algn="l">
              <a:spcBef>
                <a:spcPts val="0"/>
              </a:spcBef>
              <a:spcAft>
                <a:spcPts val="0"/>
              </a:spcAft>
              <a:buNone/>
            </a:pPr>
            <a:r>
              <a:rPr lang="en-US"/>
              <a:t>Team Members and Biographies</a:t>
            </a:r>
            <a:endParaRPr/>
          </a:p>
        </p:txBody>
      </p:sp>
      <p:sp>
        <p:nvSpPr>
          <p:cNvPr id="123" name="Google Shape;123;p19"/>
          <p:cNvSpPr txBox="1"/>
          <p:nvPr>
            <p:ph idx="12" type="sldNum"/>
          </p:nvPr>
        </p:nvSpPr>
        <p:spPr>
          <a:xfrm>
            <a:off x="11296610" y="6301872"/>
            <a:ext cx="731700" cy="524700"/>
          </a:xfrm>
          <a:prstGeom prst="rect">
            <a:avLst/>
          </a:prstGeom>
        </p:spPr>
        <p:txBody>
          <a:bodyPr anchorCtr="0" anchor="ctr" bIns="121900" lIns="121900" spcFirstLastPara="1" rIns="121900" wrap="square" tIns="121900">
            <a:normAutofit/>
          </a:bodyPr>
          <a:lstStyle/>
          <a:p>
            <a:pPr indent="0" lvl="0" marL="0" rtl="0" algn="r">
              <a:spcBef>
                <a:spcPts val="0"/>
              </a:spcBef>
              <a:spcAft>
                <a:spcPts val="0"/>
              </a:spcAft>
              <a:buNone/>
            </a:pPr>
            <a:fld id="{00000000-1234-1234-1234-123412341234}" type="slidenum">
              <a:rPr lang="en-US">
                <a:solidFill>
                  <a:srgbClr val="262626"/>
                </a:solidFill>
              </a:rPr>
              <a:t>‹#›</a:t>
            </a:fld>
            <a:endParaRPr>
              <a:solidFill>
                <a:srgbClr val="262626"/>
              </a:solidFill>
            </a:endParaRPr>
          </a:p>
        </p:txBody>
      </p:sp>
      <p:sp>
        <p:nvSpPr>
          <p:cNvPr id="124" name="Google Shape;124;p19"/>
          <p:cNvSpPr txBox="1"/>
          <p:nvPr/>
        </p:nvSpPr>
        <p:spPr>
          <a:xfrm>
            <a:off x="415604" y="6381663"/>
            <a:ext cx="6818400" cy="3651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None/>
            </a:pPr>
            <a:r>
              <a:rPr lang="en-US">
                <a:solidFill>
                  <a:srgbClr val="262626"/>
                </a:solidFill>
              </a:rPr>
              <a:t>FINAL PROTOTYPE PRESENTATION</a:t>
            </a:r>
            <a:endParaRPr>
              <a:solidFill>
                <a:srgbClr val="262626"/>
              </a:solidFill>
            </a:endParaRPr>
          </a:p>
        </p:txBody>
      </p:sp>
      <p:sp>
        <p:nvSpPr>
          <p:cNvPr id="125" name="Google Shape;125;p19"/>
          <p:cNvSpPr txBox="1"/>
          <p:nvPr/>
        </p:nvSpPr>
        <p:spPr>
          <a:xfrm>
            <a:off x="8218376" y="6381663"/>
            <a:ext cx="2584800" cy="365100"/>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r>
              <a:rPr lang="en-US">
                <a:solidFill>
                  <a:srgbClr val="262626"/>
                </a:solidFill>
              </a:rPr>
              <a:t>12/8/21</a:t>
            </a:r>
            <a:endParaRPr>
              <a:solidFill>
                <a:srgbClr val="262626"/>
              </a:solidFill>
            </a:endParaRPr>
          </a:p>
        </p:txBody>
      </p:sp>
      <p:pic>
        <p:nvPicPr>
          <p:cNvPr id="126" name="Google Shape;126;p19"/>
          <p:cNvPicPr preferRelativeResize="0"/>
          <p:nvPr/>
        </p:nvPicPr>
        <p:blipFill>
          <a:blip r:embed="rId3">
            <a:alphaModFix/>
          </a:blip>
          <a:stretch>
            <a:fillRect/>
          </a:stretch>
        </p:blipFill>
        <p:spPr>
          <a:xfrm>
            <a:off x="7234000" y="1272217"/>
            <a:ext cx="2286000" cy="2286000"/>
          </a:xfrm>
          <a:prstGeom prst="roundRect">
            <a:avLst>
              <a:gd fmla="val 16667" name="adj"/>
            </a:avLst>
          </a:prstGeom>
          <a:noFill/>
          <a:ln>
            <a:noFill/>
          </a:ln>
        </p:spPr>
      </p:pic>
      <p:pic>
        <p:nvPicPr>
          <p:cNvPr id="127" name="Google Shape;127;p19"/>
          <p:cNvPicPr preferRelativeResize="0"/>
          <p:nvPr/>
        </p:nvPicPr>
        <p:blipFill>
          <a:blip r:embed="rId4">
            <a:alphaModFix/>
          </a:blip>
          <a:stretch>
            <a:fillRect/>
          </a:stretch>
        </p:blipFill>
        <p:spPr>
          <a:xfrm>
            <a:off x="2641950" y="1272222"/>
            <a:ext cx="2286000" cy="2286000"/>
          </a:xfrm>
          <a:prstGeom prst="roundRect">
            <a:avLst>
              <a:gd fmla="val 16667" name="adj"/>
            </a:avLst>
          </a:prstGeom>
          <a:noFill/>
          <a:ln>
            <a:noFill/>
          </a:ln>
        </p:spPr>
      </p:pic>
      <p:sp>
        <p:nvSpPr>
          <p:cNvPr id="128" name="Google Shape;128;p19"/>
          <p:cNvSpPr txBox="1"/>
          <p:nvPr/>
        </p:nvSpPr>
        <p:spPr>
          <a:xfrm>
            <a:off x="2681800" y="3558225"/>
            <a:ext cx="2286000" cy="2903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US" sz="1200">
                <a:solidFill>
                  <a:schemeClr val="dk1"/>
                </a:solidFill>
              </a:rPr>
              <a:t>Aubrie Davie</a:t>
            </a:r>
            <a:endParaRPr b="1" sz="1200">
              <a:solidFill>
                <a:schemeClr val="dk1"/>
              </a:solidFill>
            </a:endParaRPr>
          </a:p>
          <a:p>
            <a:pPr indent="0" lvl="0" marL="0" rtl="0" algn="l">
              <a:lnSpc>
                <a:spcPct val="115000"/>
              </a:lnSpc>
              <a:spcBef>
                <a:spcPts val="0"/>
              </a:spcBef>
              <a:spcAft>
                <a:spcPts val="0"/>
              </a:spcAft>
              <a:buNone/>
            </a:pPr>
            <a:r>
              <a:rPr i="1" lang="en-US" sz="1100">
                <a:solidFill>
                  <a:schemeClr val="dk1"/>
                </a:solidFill>
              </a:rPr>
              <a:t>Front-End Developer</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rPr i="1" lang="en-US" sz="1100">
                <a:solidFill>
                  <a:schemeClr val="dk1"/>
                </a:solidFill>
              </a:rPr>
              <a:t>Aubrie Davie is a senior at Old Dominion University pursuing a Bachelor's in Computer Science with a minor in Energy Engineering. She currently leads efforts to achieve sustainability goals set forth by the Department of Energy at Jefferson Lab in Newport News, Virginia. She lives with her husband, daughter on the James River.</a:t>
            </a:r>
            <a:endParaRPr sz="1100"/>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3" name="Shape 593"/>
        <p:cNvGrpSpPr/>
        <p:nvPr/>
      </p:nvGrpSpPr>
      <p:grpSpPr>
        <a:xfrm>
          <a:off x="0" y="0"/>
          <a:ext cx="0" cy="0"/>
          <a:chOff x="0" y="0"/>
          <a:chExt cx="0" cy="0"/>
        </a:xfrm>
      </p:grpSpPr>
      <p:sp>
        <p:nvSpPr>
          <p:cNvPr id="594" name="Google Shape;594;p55"/>
          <p:cNvSpPr txBox="1"/>
          <p:nvPr>
            <p:ph type="title"/>
          </p:nvPr>
        </p:nvSpPr>
        <p:spPr>
          <a:xfrm>
            <a:off x="415600" y="593367"/>
            <a:ext cx="11360700" cy="763500"/>
          </a:xfrm>
          <a:prstGeom prst="rect">
            <a:avLst/>
          </a:prstGeom>
        </p:spPr>
        <p:txBody>
          <a:bodyPr anchorCtr="0" anchor="t" bIns="121900" lIns="121900" spcFirstLastPara="1" rIns="121900" wrap="square" tIns="121900">
            <a:normAutofit fontScale="90000"/>
          </a:bodyPr>
          <a:lstStyle/>
          <a:p>
            <a:pPr indent="0" lvl="0" marL="0" rtl="0" algn="l">
              <a:spcBef>
                <a:spcPts val="0"/>
              </a:spcBef>
              <a:spcAft>
                <a:spcPts val="0"/>
              </a:spcAft>
              <a:buNone/>
            </a:pPr>
            <a:r>
              <a:rPr lang="en-US"/>
              <a:t>Teacher Grading Assignment</a:t>
            </a:r>
            <a:endParaRPr/>
          </a:p>
        </p:txBody>
      </p:sp>
      <p:sp>
        <p:nvSpPr>
          <p:cNvPr id="595" name="Google Shape;595;p55"/>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p>
            <a:pPr indent="0" lvl="0" marL="0" rtl="0" algn="r">
              <a:spcBef>
                <a:spcPts val="0"/>
              </a:spcBef>
              <a:spcAft>
                <a:spcPts val="0"/>
              </a:spcAft>
              <a:buNone/>
            </a:pPr>
            <a:fld id="{00000000-1234-1234-1234-123412341234}" type="slidenum">
              <a:rPr lang="en-US"/>
              <a:t>‹#›</a:t>
            </a:fld>
            <a:endParaRPr/>
          </a:p>
        </p:txBody>
      </p:sp>
      <p:sp>
        <p:nvSpPr>
          <p:cNvPr id="596" name="Google Shape;596;p55"/>
          <p:cNvSpPr txBox="1"/>
          <p:nvPr/>
        </p:nvSpPr>
        <p:spPr>
          <a:xfrm>
            <a:off x="8217650" y="1807875"/>
            <a:ext cx="3558900" cy="4695600"/>
          </a:xfrm>
          <a:prstGeom prst="rect">
            <a:avLst/>
          </a:prstGeom>
          <a:noFill/>
          <a:ln>
            <a:noFill/>
          </a:ln>
        </p:spPr>
        <p:txBody>
          <a:bodyPr anchorCtr="0" anchor="t" bIns="91425" lIns="91425" spcFirstLastPara="1" rIns="91425" wrap="square" tIns="91425">
            <a:normAutofit/>
          </a:bodyPr>
          <a:lstStyle/>
          <a:p>
            <a:pPr indent="0" lvl="0" marL="457200" rtl="0" algn="l">
              <a:spcBef>
                <a:spcPts val="0"/>
              </a:spcBef>
              <a:spcAft>
                <a:spcPts val="0"/>
              </a:spcAft>
              <a:buNone/>
            </a:pPr>
            <a:r>
              <a:t/>
            </a:r>
            <a:endParaRPr sz="1700">
              <a:solidFill>
                <a:srgbClr val="24292F"/>
              </a:solidFill>
              <a:highlight>
                <a:srgbClr val="FFFFFF"/>
              </a:highlight>
            </a:endParaRPr>
          </a:p>
          <a:p>
            <a:pPr indent="-336550" lvl="0" marL="457200" rtl="0" algn="l">
              <a:spcBef>
                <a:spcPts val="0"/>
              </a:spcBef>
              <a:spcAft>
                <a:spcPts val="0"/>
              </a:spcAft>
              <a:buClr>
                <a:srgbClr val="24292F"/>
              </a:buClr>
              <a:buSzPts val="1700"/>
              <a:buChar char="●"/>
            </a:pPr>
            <a:r>
              <a:rPr lang="en-US" sz="1700">
                <a:solidFill>
                  <a:srgbClr val="24292F"/>
                </a:solidFill>
                <a:highlight>
                  <a:srgbClr val="FFFFFF"/>
                </a:highlight>
              </a:rPr>
              <a:t>Will list an assignment that needs to be graded.</a:t>
            </a:r>
            <a:endParaRPr sz="1700">
              <a:solidFill>
                <a:srgbClr val="24292F"/>
              </a:solidFill>
              <a:highlight>
                <a:srgbClr val="FFFFFF"/>
              </a:highlight>
            </a:endParaRPr>
          </a:p>
          <a:p>
            <a:pPr indent="-336550" lvl="1" marL="914400" rtl="0" algn="l">
              <a:spcBef>
                <a:spcPts val="0"/>
              </a:spcBef>
              <a:spcAft>
                <a:spcPts val="0"/>
              </a:spcAft>
              <a:buClr>
                <a:srgbClr val="24292F"/>
              </a:buClr>
              <a:buSzPts val="1700"/>
              <a:buChar char="○"/>
            </a:pPr>
            <a:r>
              <a:rPr lang="en-US" sz="1700">
                <a:solidFill>
                  <a:srgbClr val="24292F"/>
                </a:solidFill>
                <a:highlight>
                  <a:srgbClr val="FFFFFF"/>
                </a:highlight>
              </a:rPr>
              <a:t>Clicking will bring teacher to view where assignment is graded.</a:t>
            </a:r>
            <a:endParaRPr sz="1700">
              <a:solidFill>
                <a:srgbClr val="24292F"/>
              </a:solidFill>
              <a:highlight>
                <a:srgbClr val="FFFFFF"/>
              </a:highlight>
            </a:endParaRPr>
          </a:p>
          <a:p>
            <a:pPr indent="0" lvl="0" marL="0" rtl="0" algn="l">
              <a:spcBef>
                <a:spcPts val="0"/>
              </a:spcBef>
              <a:spcAft>
                <a:spcPts val="0"/>
              </a:spcAft>
              <a:buNone/>
            </a:pPr>
            <a:r>
              <a:t/>
            </a:r>
            <a:endParaRPr sz="1700">
              <a:solidFill>
                <a:srgbClr val="24292F"/>
              </a:solidFill>
              <a:highlight>
                <a:srgbClr val="FFFFFF"/>
              </a:highlight>
            </a:endParaRPr>
          </a:p>
          <a:p>
            <a:pPr indent="0" lvl="0" marL="0" rtl="0" algn="l">
              <a:spcBef>
                <a:spcPts val="0"/>
              </a:spcBef>
              <a:spcAft>
                <a:spcPts val="0"/>
              </a:spcAft>
              <a:buNone/>
            </a:pPr>
            <a:r>
              <a:t/>
            </a:r>
            <a:endParaRPr sz="1700">
              <a:solidFill>
                <a:srgbClr val="24292F"/>
              </a:solidFill>
              <a:highlight>
                <a:srgbClr val="FFFFFF"/>
              </a:highlight>
            </a:endParaRPr>
          </a:p>
          <a:p>
            <a:pPr indent="0" lvl="0" marL="0" rtl="0" algn="l">
              <a:spcBef>
                <a:spcPts val="0"/>
              </a:spcBef>
              <a:spcAft>
                <a:spcPts val="0"/>
              </a:spcAft>
              <a:buNone/>
            </a:pPr>
            <a:r>
              <a:t/>
            </a:r>
            <a:endParaRPr sz="1700">
              <a:solidFill>
                <a:srgbClr val="24292F"/>
              </a:solidFill>
              <a:highlight>
                <a:srgbClr val="FFFFFF"/>
              </a:highlight>
            </a:endParaRPr>
          </a:p>
        </p:txBody>
      </p:sp>
      <p:pic>
        <p:nvPicPr>
          <p:cNvPr id="597" name="Google Shape;597;p55"/>
          <p:cNvPicPr preferRelativeResize="0"/>
          <p:nvPr/>
        </p:nvPicPr>
        <p:blipFill rotWithShape="1">
          <a:blip r:embed="rId3">
            <a:alphaModFix/>
          </a:blip>
          <a:srcRect b="0" l="0" r="0" t="9338"/>
          <a:stretch/>
        </p:blipFill>
        <p:spPr>
          <a:xfrm>
            <a:off x="152400" y="1678300"/>
            <a:ext cx="7912852" cy="4695601"/>
          </a:xfrm>
          <a:prstGeom prst="rect">
            <a:avLst/>
          </a:prstGeom>
          <a:noFill/>
          <a:ln>
            <a:noFill/>
          </a:ln>
        </p:spPr>
      </p:pic>
      <p:pic>
        <p:nvPicPr>
          <p:cNvPr id="598" name="Google Shape;598;p55"/>
          <p:cNvPicPr preferRelativeResize="0"/>
          <p:nvPr/>
        </p:nvPicPr>
        <p:blipFill>
          <a:blip r:embed="rId4">
            <a:alphaModFix/>
          </a:blip>
          <a:stretch>
            <a:fillRect/>
          </a:stretch>
        </p:blipFill>
        <p:spPr>
          <a:xfrm>
            <a:off x="152400" y="1678300"/>
            <a:ext cx="7912850" cy="4971925"/>
          </a:xfrm>
          <a:prstGeom prst="rect">
            <a:avLst/>
          </a:prstGeom>
          <a:noFill/>
          <a:ln>
            <a:noFill/>
          </a:ln>
        </p:spPr>
      </p:pic>
      <p:pic>
        <p:nvPicPr>
          <p:cNvPr id="599" name="Google Shape;599;p55"/>
          <p:cNvPicPr preferRelativeResize="0"/>
          <p:nvPr/>
        </p:nvPicPr>
        <p:blipFill>
          <a:blip r:embed="rId5">
            <a:alphaModFix/>
          </a:blip>
          <a:stretch>
            <a:fillRect/>
          </a:stretch>
        </p:blipFill>
        <p:spPr>
          <a:xfrm>
            <a:off x="152400" y="1522625"/>
            <a:ext cx="7912850" cy="5219700"/>
          </a:xfrm>
          <a:prstGeom prst="rect">
            <a:avLst/>
          </a:prstGeom>
          <a:noFill/>
          <a:ln>
            <a:noFill/>
          </a:ln>
        </p:spPr>
      </p:pic>
      <p:pic>
        <p:nvPicPr>
          <p:cNvPr id="600" name="Google Shape;600;p55"/>
          <p:cNvPicPr preferRelativeResize="0"/>
          <p:nvPr/>
        </p:nvPicPr>
        <p:blipFill>
          <a:blip r:embed="rId6">
            <a:alphaModFix/>
          </a:blip>
          <a:stretch>
            <a:fillRect/>
          </a:stretch>
        </p:blipFill>
        <p:spPr>
          <a:xfrm>
            <a:off x="152400" y="1522625"/>
            <a:ext cx="7912850" cy="5219699"/>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5" name="Shape 605"/>
        <p:cNvGrpSpPr/>
        <p:nvPr/>
      </p:nvGrpSpPr>
      <p:grpSpPr>
        <a:xfrm>
          <a:off x="0" y="0"/>
          <a:ext cx="0" cy="0"/>
          <a:chOff x="0" y="0"/>
          <a:chExt cx="0" cy="0"/>
        </a:xfrm>
      </p:grpSpPr>
      <p:sp>
        <p:nvSpPr>
          <p:cNvPr id="606" name="Google Shape;606;p56"/>
          <p:cNvSpPr txBox="1"/>
          <p:nvPr>
            <p:ph type="title"/>
          </p:nvPr>
        </p:nvSpPr>
        <p:spPr>
          <a:xfrm>
            <a:off x="415600" y="593367"/>
            <a:ext cx="11360700" cy="763500"/>
          </a:xfrm>
          <a:prstGeom prst="rect">
            <a:avLst/>
          </a:prstGeom>
        </p:spPr>
        <p:txBody>
          <a:bodyPr anchorCtr="0" anchor="t" bIns="121900" lIns="121900" spcFirstLastPara="1" rIns="121900" wrap="square" tIns="121900">
            <a:normAutofit fontScale="90000"/>
          </a:bodyPr>
          <a:lstStyle/>
          <a:p>
            <a:pPr indent="0" lvl="0" marL="0" rtl="0" algn="l">
              <a:spcBef>
                <a:spcPts val="0"/>
              </a:spcBef>
              <a:spcAft>
                <a:spcPts val="0"/>
              </a:spcAft>
              <a:buNone/>
            </a:pPr>
            <a:r>
              <a:rPr lang="en-US"/>
              <a:t>Teacher Grading Submission</a:t>
            </a:r>
            <a:endParaRPr/>
          </a:p>
        </p:txBody>
      </p:sp>
      <p:sp>
        <p:nvSpPr>
          <p:cNvPr id="607" name="Google Shape;607;p56"/>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p>
            <a:pPr indent="0" lvl="0" marL="0" rtl="0" algn="r">
              <a:spcBef>
                <a:spcPts val="0"/>
              </a:spcBef>
              <a:spcAft>
                <a:spcPts val="0"/>
              </a:spcAft>
              <a:buNone/>
            </a:pPr>
            <a:fld id="{00000000-1234-1234-1234-123412341234}" type="slidenum">
              <a:rPr lang="en-US"/>
              <a:t>‹#›</a:t>
            </a:fld>
            <a:endParaRPr/>
          </a:p>
        </p:txBody>
      </p:sp>
      <p:sp>
        <p:nvSpPr>
          <p:cNvPr id="608" name="Google Shape;608;p56"/>
          <p:cNvSpPr txBox="1"/>
          <p:nvPr/>
        </p:nvSpPr>
        <p:spPr>
          <a:xfrm>
            <a:off x="8217650" y="1807875"/>
            <a:ext cx="3558900" cy="4695600"/>
          </a:xfrm>
          <a:prstGeom prst="rect">
            <a:avLst/>
          </a:prstGeom>
          <a:noFill/>
          <a:ln>
            <a:noFill/>
          </a:ln>
        </p:spPr>
        <p:txBody>
          <a:bodyPr anchorCtr="0" anchor="t" bIns="91425" lIns="91425" spcFirstLastPara="1" rIns="91425" wrap="square" tIns="91425">
            <a:normAutofit/>
          </a:bodyPr>
          <a:lstStyle/>
          <a:p>
            <a:pPr indent="0" lvl="0" marL="457200" rtl="0" algn="l">
              <a:spcBef>
                <a:spcPts val="0"/>
              </a:spcBef>
              <a:spcAft>
                <a:spcPts val="0"/>
              </a:spcAft>
              <a:buNone/>
            </a:pPr>
            <a:r>
              <a:t/>
            </a:r>
            <a:endParaRPr sz="1700">
              <a:solidFill>
                <a:srgbClr val="24292F"/>
              </a:solidFill>
              <a:highlight>
                <a:srgbClr val="FFFFFF"/>
              </a:highlight>
            </a:endParaRPr>
          </a:p>
          <a:p>
            <a:pPr indent="-336550" lvl="0" marL="457200" rtl="0" algn="l">
              <a:spcBef>
                <a:spcPts val="0"/>
              </a:spcBef>
              <a:spcAft>
                <a:spcPts val="0"/>
              </a:spcAft>
              <a:buClr>
                <a:srgbClr val="24292F"/>
              </a:buClr>
              <a:buSzPts val="1700"/>
              <a:buChar char="●"/>
            </a:pPr>
            <a:r>
              <a:rPr lang="en-US" sz="1700">
                <a:solidFill>
                  <a:srgbClr val="24292F"/>
                </a:solidFill>
                <a:highlight>
                  <a:srgbClr val="FFFFFF"/>
                </a:highlight>
              </a:rPr>
              <a:t>Teacher can give points for assignments by a student.</a:t>
            </a:r>
            <a:endParaRPr sz="1700">
              <a:solidFill>
                <a:srgbClr val="24292F"/>
              </a:solidFill>
              <a:highlight>
                <a:srgbClr val="FFFFFF"/>
              </a:highlight>
            </a:endParaRPr>
          </a:p>
          <a:p>
            <a:pPr indent="-336550" lvl="1" marL="914400" rtl="0" algn="l">
              <a:spcBef>
                <a:spcPts val="0"/>
              </a:spcBef>
              <a:spcAft>
                <a:spcPts val="0"/>
              </a:spcAft>
              <a:buClr>
                <a:srgbClr val="24292F"/>
              </a:buClr>
              <a:buSzPts val="1700"/>
              <a:buChar char="○"/>
            </a:pPr>
            <a:r>
              <a:rPr lang="en-US" sz="1700">
                <a:solidFill>
                  <a:srgbClr val="24292F"/>
                </a:solidFill>
                <a:highlight>
                  <a:srgbClr val="FFFFFF"/>
                </a:highlight>
              </a:rPr>
              <a:t>Add points and submit</a:t>
            </a:r>
            <a:endParaRPr sz="1700">
              <a:solidFill>
                <a:srgbClr val="24292F"/>
              </a:solidFill>
              <a:highlight>
                <a:srgbClr val="FFFFFF"/>
              </a:highlight>
            </a:endParaRPr>
          </a:p>
          <a:p>
            <a:pPr indent="-336550" lvl="0" marL="457200" rtl="0" algn="l">
              <a:spcBef>
                <a:spcPts val="0"/>
              </a:spcBef>
              <a:spcAft>
                <a:spcPts val="0"/>
              </a:spcAft>
              <a:buClr>
                <a:srgbClr val="24292F"/>
              </a:buClr>
              <a:buSzPts val="1700"/>
              <a:buChar char="●"/>
            </a:pPr>
            <a:r>
              <a:rPr lang="en-US" sz="1700">
                <a:solidFill>
                  <a:srgbClr val="24292F"/>
                </a:solidFill>
                <a:highlight>
                  <a:srgbClr val="FFFFFF"/>
                </a:highlight>
              </a:rPr>
              <a:t>Student answers visible</a:t>
            </a:r>
            <a:endParaRPr sz="1700">
              <a:solidFill>
                <a:srgbClr val="24292F"/>
              </a:solidFill>
              <a:highlight>
                <a:srgbClr val="FFFFFF"/>
              </a:highlight>
            </a:endParaRPr>
          </a:p>
          <a:p>
            <a:pPr indent="0" lvl="0" marL="0" rtl="0" algn="l">
              <a:spcBef>
                <a:spcPts val="0"/>
              </a:spcBef>
              <a:spcAft>
                <a:spcPts val="0"/>
              </a:spcAft>
              <a:buNone/>
            </a:pPr>
            <a:r>
              <a:t/>
            </a:r>
            <a:endParaRPr sz="1700">
              <a:solidFill>
                <a:srgbClr val="24292F"/>
              </a:solidFill>
              <a:highlight>
                <a:srgbClr val="FFFFFF"/>
              </a:highlight>
            </a:endParaRPr>
          </a:p>
          <a:p>
            <a:pPr indent="0" lvl="0" marL="0" rtl="0" algn="l">
              <a:spcBef>
                <a:spcPts val="0"/>
              </a:spcBef>
              <a:spcAft>
                <a:spcPts val="0"/>
              </a:spcAft>
              <a:buNone/>
            </a:pPr>
            <a:r>
              <a:t/>
            </a:r>
            <a:endParaRPr sz="1700">
              <a:solidFill>
                <a:srgbClr val="24292F"/>
              </a:solidFill>
              <a:highlight>
                <a:srgbClr val="FFFFFF"/>
              </a:highlight>
            </a:endParaRPr>
          </a:p>
          <a:p>
            <a:pPr indent="0" lvl="0" marL="0" rtl="0" algn="l">
              <a:spcBef>
                <a:spcPts val="0"/>
              </a:spcBef>
              <a:spcAft>
                <a:spcPts val="0"/>
              </a:spcAft>
              <a:buNone/>
            </a:pPr>
            <a:r>
              <a:t/>
            </a:r>
            <a:endParaRPr sz="1700">
              <a:solidFill>
                <a:srgbClr val="24292F"/>
              </a:solidFill>
              <a:highlight>
                <a:srgbClr val="FFFFFF"/>
              </a:highlight>
            </a:endParaRPr>
          </a:p>
        </p:txBody>
      </p:sp>
      <p:pic>
        <p:nvPicPr>
          <p:cNvPr id="609" name="Google Shape;609;p56"/>
          <p:cNvPicPr preferRelativeResize="0"/>
          <p:nvPr/>
        </p:nvPicPr>
        <p:blipFill rotWithShape="1">
          <a:blip r:embed="rId3">
            <a:alphaModFix/>
          </a:blip>
          <a:srcRect b="0" l="0" r="0" t="9338"/>
          <a:stretch/>
        </p:blipFill>
        <p:spPr>
          <a:xfrm>
            <a:off x="152400" y="1678300"/>
            <a:ext cx="7912852" cy="4695601"/>
          </a:xfrm>
          <a:prstGeom prst="rect">
            <a:avLst/>
          </a:prstGeom>
          <a:noFill/>
          <a:ln>
            <a:noFill/>
          </a:ln>
        </p:spPr>
      </p:pic>
      <p:pic>
        <p:nvPicPr>
          <p:cNvPr id="610" name="Google Shape;610;p56"/>
          <p:cNvPicPr preferRelativeResize="0"/>
          <p:nvPr/>
        </p:nvPicPr>
        <p:blipFill>
          <a:blip r:embed="rId4">
            <a:alphaModFix/>
          </a:blip>
          <a:stretch>
            <a:fillRect/>
          </a:stretch>
        </p:blipFill>
        <p:spPr>
          <a:xfrm>
            <a:off x="152400" y="1678300"/>
            <a:ext cx="7912850" cy="4971925"/>
          </a:xfrm>
          <a:prstGeom prst="rect">
            <a:avLst/>
          </a:prstGeom>
          <a:noFill/>
          <a:ln>
            <a:noFill/>
          </a:ln>
        </p:spPr>
      </p:pic>
      <p:pic>
        <p:nvPicPr>
          <p:cNvPr id="611" name="Google Shape;611;p56"/>
          <p:cNvPicPr preferRelativeResize="0"/>
          <p:nvPr/>
        </p:nvPicPr>
        <p:blipFill>
          <a:blip r:embed="rId5">
            <a:alphaModFix/>
          </a:blip>
          <a:stretch>
            <a:fillRect/>
          </a:stretch>
        </p:blipFill>
        <p:spPr>
          <a:xfrm>
            <a:off x="152400" y="1522625"/>
            <a:ext cx="7912850" cy="5219700"/>
          </a:xfrm>
          <a:prstGeom prst="rect">
            <a:avLst/>
          </a:prstGeom>
          <a:noFill/>
          <a:ln>
            <a:noFill/>
          </a:ln>
        </p:spPr>
      </p:pic>
      <p:pic>
        <p:nvPicPr>
          <p:cNvPr id="612" name="Google Shape;612;p56"/>
          <p:cNvPicPr preferRelativeResize="0"/>
          <p:nvPr/>
        </p:nvPicPr>
        <p:blipFill>
          <a:blip r:embed="rId6">
            <a:alphaModFix/>
          </a:blip>
          <a:stretch>
            <a:fillRect/>
          </a:stretch>
        </p:blipFill>
        <p:spPr>
          <a:xfrm>
            <a:off x="152400" y="1522625"/>
            <a:ext cx="7912848" cy="485127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7" name="Shape 617"/>
        <p:cNvGrpSpPr/>
        <p:nvPr/>
      </p:nvGrpSpPr>
      <p:grpSpPr>
        <a:xfrm>
          <a:off x="0" y="0"/>
          <a:ext cx="0" cy="0"/>
          <a:chOff x="0" y="0"/>
          <a:chExt cx="0" cy="0"/>
        </a:xfrm>
      </p:grpSpPr>
      <p:sp>
        <p:nvSpPr>
          <p:cNvPr id="618" name="Google Shape;618;p57"/>
          <p:cNvSpPr txBox="1"/>
          <p:nvPr>
            <p:ph type="title"/>
          </p:nvPr>
        </p:nvSpPr>
        <p:spPr>
          <a:xfrm>
            <a:off x="415600" y="593367"/>
            <a:ext cx="11360700" cy="763500"/>
          </a:xfrm>
          <a:prstGeom prst="rect">
            <a:avLst/>
          </a:prstGeom>
        </p:spPr>
        <p:txBody>
          <a:bodyPr anchorCtr="0" anchor="t" bIns="121900" lIns="121900" spcFirstLastPara="1" rIns="121900" wrap="square" tIns="121900">
            <a:normAutofit fontScale="90000"/>
          </a:bodyPr>
          <a:lstStyle/>
          <a:p>
            <a:pPr indent="0" lvl="0" marL="0" rtl="0" algn="l">
              <a:spcBef>
                <a:spcPts val="0"/>
              </a:spcBef>
              <a:spcAft>
                <a:spcPts val="0"/>
              </a:spcAft>
              <a:buNone/>
            </a:pPr>
            <a:r>
              <a:rPr lang="en-US"/>
              <a:t>Student Classwork Dashboard</a:t>
            </a:r>
            <a:endParaRPr/>
          </a:p>
        </p:txBody>
      </p:sp>
      <p:sp>
        <p:nvSpPr>
          <p:cNvPr id="619" name="Google Shape;619;p57"/>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p>
            <a:pPr indent="0" lvl="0" marL="0" rtl="0" algn="r">
              <a:spcBef>
                <a:spcPts val="0"/>
              </a:spcBef>
              <a:spcAft>
                <a:spcPts val="0"/>
              </a:spcAft>
              <a:buNone/>
            </a:pPr>
            <a:fld id="{00000000-1234-1234-1234-123412341234}" type="slidenum">
              <a:rPr lang="en-US"/>
              <a:t>‹#›</a:t>
            </a:fld>
            <a:endParaRPr/>
          </a:p>
        </p:txBody>
      </p:sp>
      <p:sp>
        <p:nvSpPr>
          <p:cNvPr id="620" name="Google Shape;620;p57"/>
          <p:cNvSpPr txBox="1"/>
          <p:nvPr/>
        </p:nvSpPr>
        <p:spPr>
          <a:xfrm>
            <a:off x="8217650" y="1807875"/>
            <a:ext cx="3558900" cy="4695600"/>
          </a:xfrm>
          <a:prstGeom prst="rect">
            <a:avLst/>
          </a:prstGeom>
          <a:noFill/>
          <a:ln>
            <a:noFill/>
          </a:ln>
        </p:spPr>
        <p:txBody>
          <a:bodyPr anchorCtr="0" anchor="t" bIns="91425" lIns="91425" spcFirstLastPara="1" rIns="91425" wrap="square" tIns="91425">
            <a:normAutofit/>
          </a:bodyPr>
          <a:lstStyle/>
          <a:p>
            <a:pPr indent="0" lvl="0" marL="457200" rtl="0" algn="l">
              <a:spcBef>
                <a:spcPts val="0"/>
              </a:spcBef>
              <a:spcAft>
                <a:spcPts val="0"/>
              </a:spcAft>
              <a:buNone/>
            </a:pPr>
            <a:r>
              <a:t/>
            </a:r>
            <a:endParaRPr sz="1700">
              <a:solidFill>
                <a:srgbClr val="24292F"/>
              </a:solidFill>
              <a:highlight>
                <a:srgbClr val="FFFFFF"/>
              </a:highlight>
            </a:endParaRPr>
          </a:p>
          <a:p>
            <a:pPr indent="-336550" lvl="0" marL="457200" rtl="0" algn="l">
              <a:spcBef>
                <a:spcPts val="0"/>
              </a:spcBef>
              <a:spcAft>
                <a:spcPts val="0"/>
              </a:spcAft>
              <a:buClr>
                <a:srgbClr val="24292F"/>
              </a:buClr>
              <a:buSzPts val="1700"/>
              <a:buChar char="●"/>
            </a:pPr>
            <a:r>
              <a:rPr lang="en-US" sz="1700">
                <a:solidFill>
                  <a:srgbClr val="24292F"/>
                </a:solidFill>
                <a:highlight>
                  <a:srgbClr val="FFFFFF"/>
                </a:highlight>
              </a:rPr>
              <a:t>First Student View</a:t>
            </a:r>
            <a:endParaRPr sz="1700">
              <a:solidFill>
                <a:srgbClr val="24292F"/>
              </a:solidFill>
              <a:highlight>
                <a:srgbClr val="FFFFFF"/>
              </a:highlight>
            </a:endParaRPr>
          </a:p>
          <a:p>
            <a:pPr indent="-336550" lvl="0" marL="457200" rtl="0" algn="l">
              <a:spcBef>
                <a:spcPts val="0"/>
              </a:spcBef>
              <a:spcAft>
                <a:spcPts val="0"/>
              </a:spcAft>
              <a:buClr>
                <a:srgbClr val="24292F"/>
              </a:buClr>
              <a:buSzPts val="1700"/>
              <a:buChar char="●"/>
            </a:pPr>
            <a:r>
              <a:rPr lang="en-US" sz="1700">
                <a:solidFill>
                  <a:srgbClr val="24292F"/>
                </a:solidFill>
                <a:highlight>
                  <a:srgbClr val="FFFFFF"/>
                </a:highlight>
              </a:rPr>
              <a:t>List of completed and incomplete assignments</a:t>
            </a:r>
            <a:endParaRPr sz="1700">
              <a:solidFill>
                <a:srgbClr val="24292F"/>
              </a:solidFill>
              <a:highlight>
                <a:srgbClr val="FFFFFF"/>
              </a:highlight>
            </a:endParaRPr>
          </a:p>
          <a:p>
            <a:pPr indent="-336550" lvl="1" marL="914400" rtl="0" algn="l">
              <a:spcBef>
                <a:spcPts val="0"/>
              </a:spcBef>
              <a:spcAft>
                <a:spcPts val="0"/>
              </a:spcAft>
              <a:buClr>
                <a:srgbClr val="24292F"/>
              </a:buClr>
              <a:buSzPts val="1700"/>
              <a:buChar char="○"/>
            </a:pPr>
            <a:r>
              <a:rPr lang="en-US" sz="1700">
                <a:solidFill>
                  <a:srgbClr val="24292F"/>
                </a:solidFill>
                <a:highlight>
                  <a:srgbClr val="FFFFFF"/>
                </a:highlight>
              </a:rPr>
              <a:t>Classes associated with </a:t>
            </a:r>
            <a:r>
              <a:rPr lang="en-US" sz="1700">
                <a:solidFill>
                  <a:srgbClr val="24292F"/>
                </a:solidFill>
                <a:highlight>
                  <a:srgbClr val="FFFFFF"/>
                </a:highlight>
              </a:rPr>
              <a:t>assignments</a:t>
            </a:r>
            <a:endParaRPr sz="1700">
              <a:solidFill>
                <a:srgbClr val="24292F"/>
              </a:solidFill>
              <a:highlight>
                <a:srgbClr val="FFFFFF"/>
              </a:highlight>
            </a:endParaRPr>
          </a:p>
          <a:p>
            <a:pPr indent="-336550" lvl="1" marL="914400" rtl="0" algn="l">
              <a:spcBef>
                <a:spcPts val="0"/>
              </a:spcBef>
              <a:spcAft>
                <a:spcPts val="0"/>
              </a:spcAft>
              <a:buClr>
                <a:srgbClr val="24292F"/>
              </a:buClr>
              <a:buSzPts val="1700"/>
              <a:buChar char="○"/>
            </a:pPr>
            <a:r>
              <a:rPr lang="en-US" sz="1700">
                <a:solidFill>
                  <a:srgbClr val="24292F"/>
                </a:solidFill>
                <a:highlight>
                  <a:srgbClr val="FFFFFF"/>
                </a:highlight>
              </a:rPr>
              <a:t>Due dates in relative time.</a:t>
            </a:r>
            <a:endParaRPr sz="1700">
              <a:solidFill>
                <a:srgbClr val="24292F"/>
              </a:solidFill>
              <a:highlight>
                <a:srgbClr val="FFFFFF"/>
              </a:highlight>
            </a:endParaRPr>
          </a:p>
          <a:p>
            <a:pPr indent="0" lvl="0" marL="0" rtl="0" algn="l">
              <a:spcBef>
                <a:spcPts val="0"/>
              </a:spcBef>
              <a:spcAft>
                <a:spcPts val="0"/>
              </a:spcAft>
              <a:buNone/>
            </a:pPr>
            <a:r>
              <a:t/>
            </a:r>
            <a:endParaRPr sz="1700">
              <a:solidFill>
                <a:srgbClr val="24292F"/>
              </a:solidFill>
              <a:highlight>
                <a:srgbClr val="FFFFFF"/>
              </a:highlight>
            </a:endParaRPr>
          </a:p>
          <a:p>
            <a:pPr indent="-336550" lvl="0" marL="457200" rtl="0" algn="l">
              <a:spcBef>
                <a:spcPts val="0"/>
              </a:spcBef>
              <a:spcAft>
                <a:spcPts val="0"/>
              </a:spcAft>
              <a:buClr>
                <a:srgbClr val="24292F"/>
              </a:buClr>
              <a:buSzPts val="1700"/>
              <a:buChar char="●"/>
            </a:pPr>
            <a:r>
              <a:rPr lang="en-US" sz="1700">
                <a:solidFill>
                  <a:srgbClr val="24292F"/>
                </a:solidFill>
                <a:highlight>
                  <a:srgbClr val="FFFFFF"/>
                </a:highlight>
              </a:rPr>
              <a:t>Completed assignments display the grade received if applicable.</a:t>
            </a:r>
            <a:endParaRPr sz="1700">
              <a:solidFill>
                <a:srgbClr val="24292F"/>
              </a:solidFill>
              <a:highlight>
                <a:srgbClr val="FFFFFF"/>
              </a:highlight>
            </a:endParaRPr>
          </a:p>
          <a:p>
            <a:pPr indent="0" lvl="0" marL="0" rtl="0" algn="l">
              <a:spcBef>
                <a:spcPts val="0"/>
              </a:spcBef>
              <a:spcAft>
                <a:spcPts val="0"/>
              </a:spcAft>
              <a:buNone/>
            </a:pPr>
            <a:r>
              <a:t/>
            </a:r>
            <a:endParaRPr sz="1700">
              <a:solidFill>
                <a:srgbClr val="24292F"/>
              </a:solidFill>
              <a:highlight>
                <a:srgbClr val="FFFFFF"/>
              </a:highlight>
            </a:endParaRPr>
          </a:p>
          <a:p>
            <a:pPr indent="0" lvl="0" marL="0" rtl="0" algn="l">
              <a:spcBef>
                <a:spcPts val="0"/>
              </a:spcBef>
              <a:spcAft>
                <a:spcPts val="0"/>
              </a:spcAft>
              <a:buNone/>
            </a:pPr>
            <a:r>
              <a:t/>
            </a:r>
            <a:endParaRPr sz="1700">
              <a:solidFill>
                <a:srgbClr val="24292F"/>
              </a:solidFill>
              <a:highlight>
                <a:srgbClr val="FFFFFF"/>
              </a:highlight>
            </a:endParaRPr>
          </a:p>
          <a:p>
            <a:pPr indent="0" lvl="0" marL="0" rtl="0" algn="l">
              <a:spcBef>
                <a:spcPts val="0"/>
              </a:spcBef>
              <a:spcAft>
                <a:spcPts val="0"/>
              </a:spcAft>
              <a:buNone/>
            </a:pPr>
            <a:r>
              <a:t/>
            </a:r>
            <a:endParaRPr sz="1700">
              <a:solidFill>
                <a:srgbClr val="24292F"/>
              </a:solidFill>
              <a:highlight>
                <a:srgbClr val="FFFFFF"/>
              </a:highlight>
            </a:endParaRPr>
          </a:p>
        </p:txBody>
      </p:sp>
      <p:pic>
        <p:nvPicPr>
          <p:cNvPr id="621" name="Google Shape;621;p57"/>
          <p:cNvPicPr preferRelativeResize="0"/>
          <p:nvPr/>
        </p:nvPicPr>
        <p:blipFill rotWithShape="1">
          <a:blip r:embed="rId3">
            <a:alphaModFix/>
          </a:blip>
          <a:srcRect b="0" l="0" r="0" t="9338"/>
          <a:stretch/>
        </p:blipFill>
        <p:spPr>
          <a:xfrm>
            <a:off x="152400" y="1678300"/>
            <a:ext cx="7912852" cy="4695601"/>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6" name="Shape 626"/>
        <p:cNvGrpSpPr/>
        <p:nvPr/>
      </p:nvGrpSpPr>
      <p:grpSpPr>
        <a:xfrm>
          <a:off x="0" y="0"/>
          <a:ext cx="0" cy="0"/>
          <a:chOff x="0" y="0"/>
          <a:chExt cx="0" cy="0"/>
        </a:xfrm>
      </p:grpSpPr>
      <p:sp>
        <p:nvSpPr>
          <p:cNvPr id="627" name="Google Shape;627;p58"/>
          <p:cNvSpPr txBox="1"/>
          <p:nvPr>
            <p:ph type="title"/>
          </p:nvPr>
        </p:nvSpPr>
        <p:spPr>
          <a:xfrm>
            <a:off x="415600" y="593367"/>
            <a:ext cx="11360700" cy="763500"/>
          </a:xfrm>
          <a:prstGeom prst="rect">
            <a:avLst/>
          </a:prstGeom>
        </p:spPr>
        <p:txBody>
          <a:bodyPr anchorCtr="0" anchor="t" bIns="121900" lIns="121900" spcFirstLastPara="1" rIns="121900" wrap="square" tIns="121900">
            <a:normAutofit fontScale="90000"/>
          </a:bodyPr>
          <a:lstStyle/>
          <a:p>
            <a:pPr indent="0" lvl="0" marL="0" rtl="0" algn="l">
              <a:spcBef>
                <a:spcPts val="0"/>
              </a:spcBef>
              <a:spcAft>
                <a:spcPts val="0"/>
              </a:spcAft>
              <a:buNone/>
            </a:pPr>
            <a:r>
              <a:rPr lang="en-US"/>
              <a:t>Student Meeting Dashboard</a:t>
            </a:r>
            <a:endParaRPr/>
          </a:p>
        </p:txBody>
      </p:sp>
      <p:sp>
        <p:nvSpPr>
          <p:cNvPr id="628" name="Google Shape;628;p58"/>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p>
            <a:pPr indent="0" lvl="0" marL="0" rtl="0" algn="r">
              <a:spcBef>
                <a:spcPts val="0"/>
              </a:spcBef>
              <a:spcAft>
                <a:spcPts val="0"/>
              </a:spcAft>
              <a:buNone/>
            </a:pPr>
            <a:fld id="{00000000-1234-1234-1234-123412341234}" type="slidenum">
              <a:rPr lang="en-US"/>
              <a:t>‹#›</a:t>
            </a:fld>
            <a:endParaRPr/>
          </a:p>
        </p:txBody>
      </p:sp>
      <p:sp>
        <p:nvSpPr>
          <p:cNvPr id="629" name="Google Shape;629;p58"/>
          <p:cNvSpPr txBox="1"/>
          <p:nvPr/>
        </p:nvSpPr>
        <p:spPr>
          <a:xfrm>
            <a:off x="8217650" y="1807875"/>
            <a:ext cx="3558900" cy="4695600"/>
          </a:xfrm>
          <a:prstGeom prst="rect">
            <a:avLst/>
          </a:prstGeom>
          <a:noFill/>
          <a:ln>
            <a:noFill/>
          </a:ln>
        </p:spPr>
        <p:txBody>
          <a:bodyPr anchorCtr="0" anchor="t" bIns="91425" lIns="91425" spcFirstLastPara="1" rIns="91425" wrap="square" tIns="91425">
            <a:normAutofit/>
          </a:bodyPr>
          <a:lstStyle/>
          <a:p>
            <a:pPr indent="0" lvl="0" marL="457200" rtl="0" algn="l">
              <a:spcBef>
                <a:spcPts val="0"/>
              </a:spcBef>
              <a:spcAft>
                <a:spcPts val="0"/>
              </a:spcAft>
              <a:buNone/>
            </a:pPr>
            <a:r>
              <a:t/>
            </a:r>
            <a:endParaRPr sz="1700">
              <a:solidFill>
                <a:srgbClr val="24292F"/>
              </a:solidFill>
              <a:highlight>
                <a:srgbClr val="FFFFFF"/>
              </a:highlight>
            </a:endParaRPr>
          </a:p>
          <a:p>
            <a:pPr indent="-336550" lvl="0" marL="457200" rtl="0" algn="l">
              <a:spcBef>
                <a:spcPts val="0"/>
              </a:spcBef>
              <a:spcAft>
                <a:spcPts val="0"/>
              </a:spcAft>
              <a:buClr>
                <a:srgbClr val="24292F"/>
              </a:buClr>
              <a:buSzPts val="1700"/>
              <a:buChar char="●"/>
            </a:pPr>
            <a:r>
              <a:rPr lang="en-US" sz="1700">
                <a:solidFill>
                  <a:srgbClr val="24292F"/>
                </a:solidFill>
                <a:highlight>
                  <a:srgbClr val="FFFFFF"/>
                </a:highlight>
              </a:rPr>
              <a:t>Second tab for the classwork/dashboard</a:t>
            </a:r>
            <a:endParaRPr sz="1700">
              <a:solidFill>
                <a:srgbClr val="24292F"/>
              </a:solidFill>
              <a:highlight>
                <a:srgbClr val="FFFFFF"/>
              </a:highlight>
            </a:endParaRPr>
          </a:p>
          <a:p>
            <a:pPr indent="-336550" lvl="0" marL="457200" rtl="0" algn="l">
              <a:spcBef>
                <a:spcPts val="0"/>
              </a:spcBef>
              <a:spcAft>
                <a:spcPts val="0"/>
              </a:spcAft>
              <a:buClr>
                <a:srgbClr val="24292F"/>
              </a:buClr>
              <a:buSzPts val="1700"/>
              <a:buChar char="●"/>
            </a:pPr>
            <a:r>
              <a:rPr lang="en-US" sz="1700">
                <a:solidFill>
                  <a:srgbClr val="24292F"/>
                </a:solidFill>
                <a:highlight>
                  <a:srgbClr val="FFFFFF"/>
                </a:highlight>
              </a:rPr>
              <a:t>List of</a:t>
            </a:r>
            <a:r>
              <a:rPr lang="en-US" sz="1700">
                <a:solidFill>
                  <a:srgbClr val="24292F"/>
                </a:solidFill>
                <a:highlight>
                  <a:srgbClr val="FFFFFF"/>
                </a:highlight>
              </a:rPr>
              <a:t> ongoing and upcoming meetings</a:t>
            </a:r>
            <a:endParaRPr sz="1700">
              <a:solidFill>
                <a:srgbClr val="24292F"/>
              </a:solidFill>
              <a:highlight>
                <a:srgbClr val="FFFFFF"/>
              </a:highlight>
            </a:endParaRPr>
          </a:p>
          <a:p>
            <a:pPr indent="-336550" lvl="1" marL="914400" rtl="0" algn="l">
              <a:spcBef>
                <a:spcPts val="0"/>
              </a:spcBef>
              <a:spcAft>
                <a:spcPts val="0"/>
              </a:spcAft>
              <a:buClr>
                <a:srgbClr val="24292F"/>
              </a:buClr>
              <a:buSzPts val="1700"/>
              <a:buChar char="○"/>
            </a:pPr>
            <a:r>
              <a:rPr lang="en-US" sz="1700">
                <a:solidFill>
                  <a:srgbClr val="24292F"/>
                </a:solidFill>
                <a:highlight>
                  <a:srgbClr val="FFFFFF"/>
                </a:highlight>
              </a:rPr>
              <a:t>Time meetings occurred and ability to join in progress</a:t>
            </a:r>
            <a:endParaRPr sz="1700">
              <a:solidFill>
                <a:srgbClr val="24292F"/>
              </a:solidFill>
              <a:highlight>
                <a:srgbClr val="FFFFFF"/>
              </a:highlight>
            </a:endParaRPr>
          </a:p>
          <a:p>
            <a:pPr indent="0" lvl="0" marL="0" rtl="0" algn="l">
              <a:spcBef>
                <a:spcPts val="0"/>
              </a:spcBef>
              <a:spcAft>
                <a:spcPts val="0"/>
              </a:spcAft>
              <a:buNone/>
            </a:pPr>
            <a:r>
              <a:t/>
            </a:r>
            <a:endParaRPr sz="1700">
              <a:solidFill>
                <a:srgbClr val="24292F"/>
              </a:solidFill>
              <a:highlight>
                <a:srgbClr val="FFFFFF"/>
              </a:highlight>
            </a:endParaRPr>
          </a:p>
          <a:p>
            <a:pPr indent="-336550" lvl="0" marL="457200" rtl="0" algn="l">
              <a:spcBef>
                <a:spcPts val="0"/>
              </a:spcBef>
              <a:spcAft>
                <a:spcPts val="0"/>
              </a:spcAft>
              <a:buClr>
                <a:srgbClr val="24292F"/>
              </a:buClr>
              <a:buSzPts val="1700"/>
              <a:buChar char="●"/>
            </a:pPr>
            <a:r>
              <a:rPr lang="en-US" sz="1700">
                <a:solidFill>
                  <a:srgbClr val="24292F"/>
                </a:solidFill>
                <a:highlight>
                  <a:srgbClr val="FFFFFF"/>
                </a:highlight>
              </a:rPr>
              <a:t>List of watched and unwatched meetings</a:t>
            </a:r>
            <a:endParaRPr sz="1700">
              <a:solidFill>
                <a:srgbClr val="24292F"/>
              </a:solidFill>
              <a:highlight>
                <a:srgbClr val="FFFFFF"/>
              </a:highlight>
            </a:endParaRPr>
          </a:p>
          <a:p>
            <a:pPr indent="-336550" lvl="1" marL="914400" rtl="0" algn="l">
              <a:spcBef>
                <a:spcPts val="0"/>
              </a:spcBef>
              <a:spcAft>
                <a:spcPts val="0"/>
              </a:spcAft>
              <a:buClr>
                <a:srgbClr val="24292F"/>
              </a:buClr>
              <a:buSzPts val="1700"/>
              <a:buChar char="○"/>
            </a:pPr>
            <a:r>
              <a:rPr lang="en-US" sz="1700">
                <a:solidFill>
                  <a:srgbClr val="24292F"/>
                </a:solidFill>
                <a:highlight>
                  <a:srgbClr val="FFFFFF"/>
                </a:highlight>
              </a:rPr>
              <a:t>Length of meeting and date recorded in relative time</a:t>
            </a:r>
            <a:endParaRPr sz="1700">
              <a:solidFill>
                <a:srgbClr val="24292F"/>
              </a:solidFill>
              <a:highlight>
                <a:srgbClr val="FFFFFF"/>
              </a:highlight>
            </a:endParaRPr>
          </a:p>
          <a:p>
            <a:pPr indent="0" lvl="0" marL="0" rtl="0" algn="l">
              <a:spcBef>
                <a:spcPts val="0"/>
              </a:spcBef>
              <a:spcAft>
                <a:spcPts val="0"/>
              </a:spcAft>
              <a:buNone/>
            </a:pPr>
            <a:r>
              <a:t/>
            </a:r>
            <a:endParaRPr sz="1700">
              <a:solidFill>
                <a:srgbClr val="24292F"/>
              </a:solidFill>
              <a:highlight>
                <a:srgbClr val="FFFFFF"/>
              </a:highlight>
            </a:endParaRPr>
          </a:p>
          <a:p>
            <a:pPr indent="0" lvl="0" marL="0" rtl="0" algn="l">
              <a:spcBef>
                <a:spcPts val="0"/>
              </a:spcBef>
              <a:spcAft>
                <a:spcPts val="0"/>
              </a:spcAft>
              <a:buNone/>
            </a:pPr>
            <a:r>
              <a:t/>
            </a:r>
            <a:endParaRPr sz="1700">
              <a:solidFill>
                <a:srgbClr val="24292F"/>
              </a:solidFill>
              <a:highlight>
                <a:srgbClr val="FFFFFF"/>
              </a:highlight>
            </a:endParaRPr>
          </a:p>
          <a:p>
            <a:pPr indent="0" lvl="0" marL="0" rtl="0" algn="l">
              <a:spcBef>
                <a:spcPts val="0"/>
              </a:spcBef>
              <a:spcAft>
                <a:spcPts val="0"/>
              </a:spcAft>
              <a:buNone/>
            </a:pPr>
            <a:r>
              <a:t/>
            </a:r>
            <a:endParaRPr sz="1700">
              <a:solidFill>
                <a:srgbClr val="24292F"/>
              </a:solidFill>
              <a:highlight>
                <a:srgbClr val="FFFFFF"/>
              </a:highlight>
            </a:endParaRPr>
          </a:p>
        </p:txBody>
      </p:sp>
      <p:pic>
        <p:nvPicPr>
          <p:cNvPr id="630" name="Google Shape;630;p58"/>
          <p:cNvPicPr preferRelativeResize="0"/>
          <p:nvPr/>
        </p:nvPicPr>
        <p:blipFill rotWithShape="1">
          <a:blip r:embed="rId3">
            <a:alphaModFix/>
          </a:blip>
          <a:srcRect b="0" l="2821" r="2821" t="0"/>
          <a:stretch/>
        </p:blipFill>
        <p:spPr>
          <a:xfrm>
            <a:off x="152400" y="1509277"/>
            <a:ext cx="7912852" cy="4864625"/>
          </a:xfrm>
          <a:prstGeom prst="rect">
            <a:avLst/>
          </a:prstGeom>
          <a:noFill/>
          <a:ln>
            <a:noFill/>
          </a:ln>
        </p:spPr>
      </p:pic>
      <p:pic>
        <p:nvPicPr>
          <p:cNvPr id="631" name="Google Shape;631;p58"/>
          <p:cNvPicPr preferRelativeResize="0"/>
          <p:nvPr/>
        </p:nvPicPr>
        <p:blipFill rotWithShape="1">
          <a:blip r:embed="rId4">
            <a:alphaModFix/>
          </a:blip>
          <a:srcRect b="0" l="0" r="0" t="8734"/>
          <a:stretch/>
        </p:blipFill>
        <p:spPr>
          <a:xfrm>
            <a:off x="152400" y="1459950"/>
            <a:ext cx="7912852" cy="486462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6" name="Shape 636"/>
        <p:cNvGrpSpPr/>
        <p:nvPr/>
      </p:nvGrpSpPr>
      <p:grpSpPr>
        <a:xfrm>
          <a:off x="0" y="0"/>
          <a:ext cx="0" cy="0"/>
          <a:chOff x="0" y="0"/>
          <a:chExt cx="0" cy="0"/>
        </a:xfrm>
      </p:grpSpPr>
      <p:sp>
        <p:nvSpPr>
          <p:cNvPr id="637" name="Google Shape;637;p59"/>
          <p:cNvSpPr txBox="1"/>
          <p:nvPr>
            <p:ph type="title"/>
          </p:nvPr>
        </p:nvSpPr>
        <p:spPr>
          <a:xfrm>
            <a:off x="415600" y="593367"/>
            <a:ext cx="11360700" cy="763500"/>
          </a:xfrm>
          <a:prstGeom prst="rect">
            <a:avLst/>
          </a:prstGeom>
        </p:spPr>
        <p:txBody>
          <a:bodyPr anchorCtr="0" anchor="t" bIns="121900" lIns="121900" spcFirstLastPara="1" rIns="121900" wrap="square" tIns="121900">
            <a:normAutofit fontScale="90000"/>
          </a:bodyPr>
          <a:lstStyle/>
          <a:p>
            <a:pPr indent="0" lvl="0" marL="0" rtl="0" algn="l">
              <a:spcBef>
                <a:spcPts val="0"/>
              </a:spcBef>
              <a:spcAft>
                <a:spcPts val="0"/>
              </a:spcAft>
              <a:buNone/>
            </a:pPr>
            <a:r>
              <a:rPr lang="en-US"/>
              <a:t>Prototype Presentation Sequence</a:t>
            </a:r>
            <a:endParaRPr/>
          </a:p>
        </p:txBody>
      </p:sp>
      <p:sp>
        <p:nvSpPr>
          <p:cNvPr id="638" name="Google Shape;638;p59"/>
          <p:cNvSpPr txBox="1"/>
          <p:nvPr/>
        </p:nvSpPr>
        <p:spPr>
          <a:xfrm>
            <a:off x="0" y="6336750"/>
            <a:ext cx="12192000" cy="585300"/>
          </a:xfrm>
          <a:prstGeom prst="rect">
            <a:avLst/>
          </a:prstGeom>
          <a:solidFill>
            <a:srgbClr val="262626"/>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59"/>
          <p:cNvSpPr txBox="1"/>
          <p:nvPr>
            <p:ph idx="12" type="sldNum"/>
          </p:nvPr>
        </p:nvSpPr>
        <p:spPr>
          <a:xfrm>
            <a:off x="10993582" y="6446838"/>
            <a:ext cx="780000" cy="365100"/>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a:solidFill>
                  <a:srgbClr val="EFEFEF"/>
                </a:solidFill>
              </a:rPr>
              <a:t>‹#›</a:t>
            </a:fld>
            <a:endParaRPr>
              <a:solidFill>
                <a:srgbClr val="EFEFEF"/>
              </a:solidFill>
            </a:endParaRPr>
          </a:p>
        </p:txBody>
      </p:sp>
      <p:sp>
        <p:nvSpPr>
          <p:cNvPr id="640" name="Google Shape;640;p59"/>
          <p:cNvSpPr txBox="1"/>
          <p:nvPr/>
        </p:nvSpPr>
        <p:spPr>
          <a:xfrm>
            <a:off x="415604" y="6446838"/>
            <a:ext cx="6818400" cy="3651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None/>
            </a:pPr>
            <a:r>
              <a:rPr lang="en-US">
                <a:solidFill>
                  <a:schemeClr val="lt1"/>
                </a:solidFill>
              </a:rPr>
              <a:t>FINAL PROTOTYPE PRESENTATION</a:t>
            </a:r>
            <a:endParaRPr>
              <a:solidFill>
                <a:schemeClr val="lt1"/>
              </a:solidFill>
            </a:endParaRPr>
          </a:p>
        </p:txBody>
      </p:sp>
      <p:sp>
        <p:nvSpPr>
          <p:cNvPr id="641" name="Google Shape;641;p59"/>
          <p:cNvSpPr txBox="1"/>
          <p:nvPr/>
        </p:nvSpPr>
        <p:spPr>
          <a:xfrm>
            <a:off x="8186401" y="6446838"/>
            <a:ext cx="2584800" cy="365100"/>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r>
              <a:rPr lang="en-US">
                <a:solidFill>
                  <a:schemeClr val="lt1"/>
                </a:solidFill>
              </a:rPr>
              <a:t>12/8/21</a:t>
            </a:r>
            <a:endParaRPr>
              <a:solidFill>
                <a:schemeClr val="lt1"/>
              </a:solidFill>
            </a:endParaRPr>
          </a:p>
        </p:txBody>
      </p:sp>
      <p:sp>
        <p:nvSpPr>
          <p:cNvPr id="642" name="Google Shape;642;p59"/>
          <p:cNvSpPr txBox="1"/>
          <p:nvPr/>
        </p:nvSpPr>
        <p:spPr>
          <a:xfrm>
            <a:off x="267225" y="1845725"/>
            <a:ext cx="3217200" cy="3232500"/>
          </a:xfrm>
          <a:prstGeom prst="rect">
            <a:avLst/>
          </a:prstGeom>
          <a:solidFill>
            <a:schemeClr val="accent5"/>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800"/>
              <a:t>School Administrator Users</a:t>
            </a:r>
            <a:endParaRPr b="1" sz="1800"/>
          </a:p>
          <a:p>
            <a:pPr indent="-342900" lvl="0" marL="457200" rtl="0" algn="l">
              <a:spcBef>
                <a:spcPts val="0"/>
              </a:spcBef>
              <a:spcAft>
                <a:spcPts val="0"/>
              </a:spcAft>
              <a:buSzPts val="1800"/>
              <a:buChar char="●"/>
            </a:pPr>
            <a:r>
              <a:rPr lang="en-US" sz="1800"/>
              <a:t>Login</a:t>
            </a:r>
            <a:endParaRPr sz="1800"/>
          </a:p>
          <a:p>
            <a:pPr indent="-342900" lvl="0" marL="457200" rtl="0" algn="l">
              <a:spcBef>
                <a:spcPts val="0"/>
              </a:spcBef>
              <a:spcAft>
                <a:spcPts val="0"/>
              </a:spcAft>
              <a:buSzPts val="1800"/>
              <a:buChar char="●"/>
            </a:pPr>
            <a:r>
              <a:rPr lang="en-US" sz="1800"/>
              <a:t>Dashboard</a:t>
            </a:r>
            <a:endParaRPr sz="1800"/>
          </a:p>
          <a:p>
            <a:pPr indent="-342900" lvl="0" marL="457200" rtl="0" algn="l">
              <a:spcBef>
                <a:spcPts val="0"/>
              </a:spcBef>
              <a:spcAft>
                <a:spcPts val="0"/>
              </a:spcAft>
              <a:buSzPts val="1800"/>
              <a:buChar char="●"/>
            </a:pPr>
            <a:r>
              <a:rPr lang="en-US" sz="1800"/>
              <a:t>Class Creation</a:t>
            </a:r>
            <a:endParaRPr sz="1800"/>
          </a:p>
          <a:p>
            <a:pPr indent="-342900" lvl="0" marL="457200" rtl="0" algn="l">
              <a:spcBef>
                <a:spcPts val="0"/>
              </a:spcBef>
              <a:spcAft>
                <a:spcPts val="0"/>
              </a:spcAft>
              <a:buSzPts val="1800"/>
              <a:buChar char="●"/>
            </a:pPr>
            <a:r>
              <a:rPr lang="en-US" sz="1800"/>
              <a:t>Teacher Evaluation</a:t>
            </a:r>
            <a:endParaRPr sz="1800"/>
          </a:p>
          <a:p>
            <a:pPr indent="-342900" lvl="0" marL="457200" rtl="0" algn="l">
              <a:spcBef>
                <a:spcPts val="0"/>
              </a:spcBef>
              <a:spcAft>
                <a:spcPts val="0"/>
              </a:spcAft>
              <a:buSzPts val="1800"/>
              <a:buChar char="●"/>
            </a:pPr>
            <a:r>
              <a:rPr lang="en-US" sz="1800"/>
              <a:t>Teacher Index</a:t>
            </a:r>
            <a:endParaRPr sz="1800"/>
          </a:p>
          <a:p>
            <a:pPr indent="-342900" lvl="1" marL="914400" rtl="0" algn="l">
              <a:spcBef>
                <a:spcPts val="0"/>
              </a:spcBef>
              <a:spcAft>
                <a:spcPts val="0"/>
              </a:spcAft>
              <a:buSzPts val="1800"/>
              <a:buChar char="○"/>
            </a:pPr>
            <a:r>
              <a:rPr lang="en-US" sz="1800"/>
              <a:t>Class Overview</a:t>
            </a:r>
            <a:endParaRPr sz="1800"/>
          </a:p>
          <a:p>
            <a:pPr indent="-342900" lvl="1" marL="914400" rtl="0" algn="l">
              <a:spcBef>
                <a:spcPts val="0"/>
              </a:spcBef>
              <a:spcAft>
                <a:spcPts val="0"/>
              </a:spcAft>
              <a:buSzPts val="1800"/>
              <a:buChar char="○"/>
            </a:pPr>
            <a:r>
              <a:rPr lang="en-US" sz="1800"/>
              <a:t>Student View</a:t>
            </a:r>
            <a:endParaRPr sz="1800"/>
          </a:p>
          <a:p>
            <a:pPr indent="-342900" lvl="0" marL="457200" rtl="0" algn="l">
              <a:spcBef>
                <a:spcPts val="0"/>
              </a:spcBef>
              <a:spcAft>
                <a:spcPts val="0"/>
              </a:spcAft>
              <a:buSzPts val="1800"/>
              <a:buChar char="●"/>
            </a:pPr>
            <a:r>
              <a:rPr lang="en-US" sz="1800"/>
              <a:t>Student Index</a:t>
            </a:r>
            <a:endParaRPr sz="1800"/>
          </a:p>
          <a:p>
            <a:pPr indent="-342900" lvl="1" marL="914400" rtl="0" algn="l">
              <a:spcBef>
                <a:spcPts val="0"/>
              </a:spcBef>
              <a:spcAft>
                <a:spcPts val="0"/>
              </a:spcAft>
              <a:buSzPts val="1800"/>
              <a:buChar char="○"/>
            </a:pPr>
            <a:r>
              <a:rPr lang="en-US" sz="1800"/>
              <a:t>Student View</a:t>
            </a:r>
            <a:endParaRPr sz="1800"/>
          </a:p>
          <a:p>
            <a:pPr indent="-342900" lvl="0" marL="457200" rtl="0" algn="l">
              <a:spcBef>
                <a:spcPts val="0"/>
              </a:spcBef>
              <a:spcAft>
                <a:spcPts val="0"/>
              </a:spcAft>
              <a:buSzPts val="1800"/>
              <a:buChar char="●"/>
            </a:pPr>
            <a:r>
              <a:rPr lang="en-US" sz="1800"/>
              <a:t>Logout</a:t>
            </a:r>
            <a:endParaRPr sz="1800"/>
          </a:p>
        </p:txBody>
      </p:sp>
      <p:sp>
        <p:nvSpPr>
          <p:cNvPr id="643" name="Google Shape;643;p59"/>
          <p:cNvSpPr txBox="1"/>
          <p:nvPr/>
        </p:nvSpPr>
        <p:spPr>
          <a:xfrm>
            <a:off x="7008575" y="1845725"/>
            <a:ext cx="2371200" cy="3232500"/>
          </a:xfrm>
          <a:prstGeom prst="rect">
            <a:avLst/>
          </a:prstGeom>
          <a:solidFill>
            <a:srgbClr val="FFD966"/>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800"/>
              <a:t>Student Users </a:t>
            </a:r>
            <a:r>
              <a:rPr lang="en-US" sz="1800"/>
              <a:t>(</a:t>
            </a:r>
            <a:r>
              <a:rPr i="1" lang="en-US" sz="1800"/>
              <a:t>Online and Offline)</a:t>
            </a:r>
            <a:r>
              <a:rPr lang="en-US" sz="1800"/>
              <a:t>:</a:t>
            </a:r>
            <a:endParaRPr sz="1800"/>
          </a:p>
          <a:p>
            <a:pPr indent="-342900" lvl="0" marL="457200" rtl="0" algn="l">
              <a:spcBef>
                <a:spcPts val="0"/>
              </a:spcBef>
              <a:spcAft>
                <a:spcPts val="0"/>
              </a:spcAft>
              <a:buSzPts val="1800"/>
              <a:buChar char="●"/>
            </a:pPr>
            <a:r>
              <a:rPr lang="en-US" sz="1800"/>
              <a:t>Login</a:t>
            </a:r>
            <a:endParaRPr sz="1800"/>
          </a:p>
          <a:p>
            <a:pPr indent="-342900" lvl="0" marL="457200" rtl="0" algn="l">
              <a:spcBef>
                <a:spcPts val="0"/>
              </a:spcBef>
              <a:spcAft>
                <a:spcPts val="0"/>
              </a:spcAft>
              <a:buSzPts val="1800"/>
              <a:buChar char="●"/>
            </a:pPr>
            <a:r>
              <a:rPr lang="en-US" sz="1800"/>
              <a:t>Dashboard</a:t>
            </a:r>
            <a:endParaRPr sz="1800"/>
          </a:p>
          <a:p>
            <a:pPr indent="-342900" lvl="0" marL="457200" rtl="0" algn="l">
              <a:spcBef>
                <a:spcPts val="0"/>
              </a:spcBef>
              <a:spcAft>
                <a:spcPts val="0"/>
              </a:spcAft>
              <a:buSzPts val="1800"/>
              <a:buChar char="●"/>
            </a:pPr>
            <a:r>
              <a:rPr lang="en-US" sz="1800"/>
              <a:t>Assignments</a:t>
            </a:r>
            <a:endParaRPr sz="1800"/>
          </a:p>
          <a:p>
            <a:pPr indent="-342900" lvl="0" marL="457200" rtl="0" algn="l">
              <a:spcBef>
                <a:spcPts val="0"/>
              </a:spcBef>
              <a:spcAft>
                <a:spcPts val="0"/>
              </a:spcAft>
              <a:buSzPts val="1800"/>
              <a:buChar char="●"/>
            </a:pPr>
            <a:r>
              <a:rPr lang="en-US" sz="1800"/>
              <a:t>Logout</a:t>
            </a:r>
            <a:endParaRPr sz="1800"/>
          </a:p>
        </p:txBody>
      </p:sp>
      <p:sp>
        <p:nvSpPr>
          <p:cNvPr id="644" name="Google Shape;644;p59"/>
          <p:cNvSpPr txBox="1"/>
          <p:nvPr/>
        </p:nvSpPr>
        <p:spPr>
          <a:xfrm>
            <a:off x="4149700" y="1845725"/>
            <a:ext cx="2193600" cy="3232500"/>
          </a:xfrm>
          <a:prstGeom prst="rect">
            <a:avLst/>
          </a:prstGeom>
          <a:solidFill>
            <a:schemeClr val="accent4"/>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800"/>
              <a:t>Teacher Users</a:t>
            </a:r>
            <a:endParaRPr b="1" sz="1800"/>
          </a:p>
          <a:p>
            <a:pPr indent="-342900" lvl="0" marL="457200" rtl="0" algn="l">
              <a:spcBef>
                <a:spcPts val="0"/>
              </a:spcBef>
              <a:spcAft>
                <a:spcPts val="0"/>
              </a:spcAft>
              <a:buSzPts val="1800"/>
              <a:buChar char="●"/>
            </a:pPr>
            <a:r>
              <a:rPr lang="en-US" sz="1800"/>
              <a:t>Login</a:t>
            </a:r>
            <a:endParaRPr sz="1800"/>
          </a:p>
          <a:p>
            <a:pPr indent="-342900" lvl="0" marL="457200" rtl="0" algn="l">
              <a:spcBef>
                <a:spcPts val="0"/>
              </a:spcBef>
              <a:spcAft>
                <a:spcPts val="0"/>
              </a:spcAft>
              <a:buSzPts val="1800"/>
              <a:buChar char="●"/>
            </a:pPr>
            <a:r>
              <a:rPr lang="en-US" sz="1800"/>
              <a:t>Dashboard</a:t>
            </a:r>
            <a:endParaRPr sz="1800"/>
          </a:p>
          <a:p>
            <a:pPr indent="-342900" lvl="0" marL="457200" rtl="0" algn="l">
              <a:spcBef>
                <a:spcPts val="0"/>
              </a:spcBef>
              <a:spcAft>
                <a:spcPts val="0"/>
              </a:spcAft>
              <a:buSzPts val="1800"/>
              <a:buChar char="●"/>
            </a:pPr>
            <a:r>
              <a:rPr lang="en-US" sz="1800"/>
              <a:t>Assignments</a:t>
            </a:r>
            <a:endParaRPr sz="1800"/>
          </a:p>
          <a:p>
            <a:pPr indent="-342900" lvl="0" marL="457200" rtl="0" algn="l">
              <a:spcBef>
                <a:spcPts val="0"/>
              </a:spcBef>
              <a:spcAft>
                <a:spcPts val="0"/>
              </a:spcAft>
              <a:buSzPts val="1800"/>
              <a:buChar char="●"/>
            </a:pPr>
            <a:r>
              <a:rPr lang="en-US" sz="1800"/>
              <a:t>Logout</a:t>
            </a:r>
            <a:endParaRPr sz="1800"/>
          </a:p>
        </p:txBody>
      </p:sp>
      <p:sp>
        <p:nvSpPr>
          <p:cNvPr id="645" name="Google Shape;645;p59"/>
          <p:cNvSpPr/>
          <p:nvPr/>
        </p:nvSpPr>
        <p:spPr>
          <a:xfrm>
            <a:off x="3561300" y="3279425"/>
            <a:ext cx="511500" cy="3651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59"/>
          <p:cNvSpPr/>
          <p:nvPr/>
        </p:nvSpPr>
        <p:spPr>
          <a:xfrm>
            <a:off x="6420175" y="3279425"/>
            <a:ext cx="511500" cy="3651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59"/>
          <p:cNvSpPr/>
          <p:nvPr/>
        </p:nvSpPr>
        <p:spPr>
          <a:xfrm>
            <a:off x="9541600" y="3246450"/>
            <a:ext cx="511500" cy="3651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59"/>
          <p:cNvSpPr txBox="1"/>
          <p:nvPr/>
        </p:nvSpPr>
        <p:spPr>
          <a:xfrm>
            <a:off x="10214925" y="1845725"/>
            <a:ext cx="1557000" cy="32325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800"/>
              <a:t>API</a:t>
            </a:r>
            <a:endParaRPr sz="1800"/>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3" name="Shape 653"/>
        <p:cNvGrpSpPr/>
        <p:nvPr/>
      </p:nvGrpSpPr>
      <p:grpSpPr>
        <a:xfrm>
          <a:off x="0" y="0"/>
          <a:ext cx="0" cy="0"/>
          <a:chOff x="0" y="0"/>
          <a:chExt cx="0" cy="0"/>
        </a:xfrm>
      </p:grpSpPr>
      <p:sp>
        <p:nvSpPr>
          <p:cNvPr id="654" name="Google Shape;654;p60"/>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p>
            <a:pPr indent="0" lvl="0" marL="0" rtl="0" algn="r">
              <a:spcBef>
                <a:spcPts val="0"/>
              </a:spcBef>
              <a:spcAft>
                <a:spcPts val="0"/>
              </a:spcAft>
              <a:buNone/>
            </a:pPr>
            <a:fld id="{00000000-1234-1234-1234-123412341234}" type="slidenum">
              <a:rPr lang="en-US"/>
              <a:t>‹#›</a:t>
            </a:fld>
            <a:endParaRPr/>
          </a:p>
        </p:txBody>
      </p:sp>
      <p:sp>
        <p:nvSpPr>
          <p:cNvPr id="655" name="Google Shape;655;p60"/>
          <p:cNvSpPr/>
          <p:nvPr/>
        </p:nvSpPr>
        <p:spPr>
          <a:xfrm>
            <a:off x="0" y="0"/>
            <a:ext cx="12192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Arial"/>
              <a:ea typeface="Arial"/>
              <a:cs typeface="Arial"/>
              <a:sym typeface="Arial"/>
            </a:endParaRPr>
          </a:p>
        </p:txBody>
      </p:sp>
      <p:sp>
        <p:nvSpPr>
          <p:cNvPr id="656" name="Google Shape;656;p60"/>
          <p:cNvSpPr txBox="1"/>
          <p:nvPr/>
        </p:nvSpPr>
        <p:spPr>
          <a:xfrm>
            <a:off x="5263374" y="2038153"/>
            <a:ext cx="5983500" cy="14508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None/>
            </a:pPr>
            <a:r>
              <a:rPr lang="en-US" sz="3700"/>
              <a:t>Questions?</a:t>
            </a:r>
            <a:endParaRPr sz="3700">
              <a:solidFill>
                <a:srgbClr val="000000"/>
              </a:solidFill>
            </a:endParaRPr>
          </a:p>
        </p:txBody>
      </p:sp>
      <p:pic>
        <p:nvPicPr>
          <p:cNvPr descr="Desks in empty classroom" id="657" name="Google Shape;657;p60"/>
          <p:cNvPicPr preferRelativeResize="0"/>
          <p:nvPr/>
        </p:nvPicPr>
        <p:blipFill rotWithShape="1">
          <a:blip r:embed="rId3">
            <a:alphaModFix/>
          </a:blip>
          <a:srcRect b="0" l="23167" r="23167" t="0"/>
          <a:stretch/>
        </p:blipFill>
        <p:spPr>
          <a:xfrm>
            <a:off x="20" y="10"/>
            <a:ext cx="4580076" cy="6400783"/>
          </a:xfrm>
          <a:prstGeom prst="rect">
            <a:avLst/>
          </a:prstGeom>
          <a:noFill/>
          <a:ln>
            <a:noFill/>
          </a:ln>
        </p:spPr>
      </p:pic>
      <p:cxnSp>
        <p:nvCxnSpPr>
          <p:cNvPr id="658" name="Google Shape;658;p60"/>
          <p:cNvCxnSpPr/>
          <p:nvPr/>
        </p:nvCxnSpPr>
        <p:spPr>
          <a:xfrm>
            <a:off x="5283328" y="3831102"/>
            <a:ext cx="5943600" cy="0"/>
          </a:xfrm>
          <a:prstGeom prst="straightConnector1">
            <a:avLst/>
          </a:prstGeom>
          <a:noFill/>
          <a:ln cap="flat" cmpd="sng" w="12700">
            <a:solidFill>
              <a:srgbClr val="3F3F3F"/>
            </a:solidFill>
            <a:prstDash val="solid"/>
            <a:round/>
            <a:headEnd len="sm" w="sm" type="none"/>
            <a:tailEnd len="sm" w="sm" type="none"/>
          </a:ln>
        </p:spPr>
      </p:cxnSp>
      <p:sp>
        <p:nvSpPr>
          <p:cNvPr id="659" name="Google Shape;659;p60"/>
          <p:cNvSpPr/>
          <p:nvPr/>
        </p:nvSpPr>
        <p:spPr>
          <a:xfrm>
            <a:off x="-1" y="6400800"/>
            <a:ext cx="12192000" cy="457200"/>
          </a:xfrm>
          <a:prstGeom prst="rect">
            <a:avLst/>
          </a:pr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60"/>
          <p:cNvSpPr txBox="1"/>
          <p:nvPr/>
        </p:nvSpPr>
        <p:spPr>
          <a:xfrm>
            <a:off x="10993582" y="6446838"/>
            <a:ext cx="780000" cy="3651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None/>
            </a:pPr>
            <a:fld id="{00000000-1234-1234-1234-123412341234}" type="slidenum">
              <a:rPr lang="en-US" sz="1300">
                <a:solidFill>
                  <a:srgbClr val="EFEFEF"/>
                </a:solidFill>
              </a:rPr>
              <a:t>‹#›</a:t>
            </a:fld>
            <a:endParaRPr sz="1300">
              <a:solidFill>
                <a:srgbClr val="EFEFEF"/>
              </a:solidFill>
            </a:endParaRPr>
          </a:p>
        </p:txBody>
      </p:sp>
      <p:sp>
        <p:nvSpPr>
          <p:cNvPr id="661" name="Google Shape;661;p60"/>
          <p:cNvSpPr txBox="1"/>
          <p:nvPr/>
        </p:nvSpPr>
        <p:spPr>
          <a:xfrm>
            <a:off x="307829" y="6446838"/>
            <a:ext cx="6818400" cy="3651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None/>
            </a:pPr>
            <a:r>
              <a:rPr lang="en-US">
                <a:solidFill>
                  <a:schemeClr val="lt1"/>
                </a:solidFill>
              </a:rPr>
              <a:t>FINAL PROTOTYPE PRESENTATION</a:t>
            </a:r>
            <a:endParaRPr>
              <a:solidFill>
                <a:schemeClr val="lt1"/>
              </a:solidFill>
            </a:endParaRPr>
          </a:p>
        </p:txBody>
      </p:sp>
      <p:sp>
        <p:nvSpPr>
          <p:cNvPr id="662" name="Google Shape;662;p60"/>
          <p:cNvSpPr txBox="1"/>
          <p:nvPr/>
        </p:nvSpPr>
        <p:spPr>
          <a:xfrm>
            <a:off x="8152526" y="6446838"/>
            <a:ext cx="2584800" cy="365100"/>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r>
              <a:rPr lang="en-US">
                <a:solidFill>
                  <a:schemeClr val="lt1"/>
                </a:solidFill>
              </a:rPr>
              <a:t>12/8/21</a:t>
            </a:r>
            <a:endParaRPr>
              <a:solidFill>
                <a:schemeClr val="lt1"/>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666" name="Shape 666"/>
        <p:cNvGrpSpPr/>
        <p:nvPr/>
      </p:nvGrpSpPr>
      <p:grpSpPr>
        <a:xfrm>
          <a:off x="0" y="0"/>
          <a:ext cx="0" cy="0"/>
          <a:chOff x="0" y="0"/>
          <a:chExt cx="0" cy="0"/>
        </a:xfrm>
      </p:grpSpPr>
      <p:pic>
        <p:nvPicPr>
          <p:cNvPr descr="Triangular abstract background" id="667" name="Google Shape;667;p61"/>
          <p:cNvPicPr preferRelativeResize="0"/>
          <p:nvPr/>
        </p:nvPicPr>
        <p:blipFill rotWithShape="1">
          <a:blip r:embed="rId3">
            <a:alphaModFix/>
          </a:blip>
          <a:srcRect b="0" l="0" r="0" t="15732"/>
          <a:stretch/>
        </p:blipFill>
        <p:spPr>
          <a:xfrm>
            <a:off x="-1" y="10"/>
            <a:ext cx="12192000" cy="6857989"/>
          </a:xfrm>
          <a:prstGeom prst="rect">
            <a:avLst/>
          </a:prstGeom>
          <a:noFill/>
          <a:ln>
            <a:noFill/>
          </a:ln>
        </p:spPr>
      </p:pic>
      <p:sp>
        <p:nvSpPr>
          <p:cNvPr id="668" name="Google Shape;668;p61"/>
          <p:cNvSpPr/>
          <p:nvPr/>
        </p:nvSpPr>
        <p:spPr>
          <a:xfrm>
            <a:off x="2205000" y="1933650"/>
            <a:ext cx="7782000" cy="2804400"/>
          </a:xfrm>
          <a:prstGeom prst="rect">
            <a:avLst/>
          </a:prstGeom>
          <a:solidFill>
            <a:srgbClr val="26262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669" name="Google Shape;669;p61"/>
          <p:cNvSpPr txBox="1"/>
          <p:nvPr>
            <p:ph type="ctrTitle"/>
          </p:nvPr>
        </p:nvSpPr>
        <p:spPr>
          <a:xfrm>
            <a:off x="2860642" y="2721144"/>
            <a:ext cx="6470700" cy="12294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lt1"/>
              </a:buClr>
              <a:buSzPts val="3000"/>
              <a:buFont typeface="Arial"/>
              <a:buNone/>
            </a:pPr>
            <a:r>
              <a:rPr lang="en-US" sz="3000">
                <a:solidFill>
                  <a:schemeClr val="lt1"/>
                </a:solidFill>
              </a:rPr>
              <a:t>Prototype Demonstration is Next</a:t>
            </a:r>
            <a:endParaRPr sz="3000">
              <a:solidFill>
                <a:schemeClr val="lt1"/>
              </a:solidFill>
            </a:endParaRPr>
          </a:p>
        </p:txBody>
      </p:sp>
      <p:cxnSp>
        <p:nvCxnSpPr>
          <p:cNvPr id="670" name="Google Shape;670;p61"/>
          <p:cNvCxnSpPr/>
          <p:nvPr/>
        </p:nvCxnSpPr>
        <p:spPr>
          <a:xfrm>
            <a:off x="2941361" y="3950558"/>
            <a:ext cx="6309300" cy="0"/>
          </a:xfrm>
          <a:prstGeom prst="straightConnector1">
            <a:avLst/>
          </a:prstGeom>
          <a:noFill/>
          <a:ln cap="flat" cmpd="sng" w="19050">
            <a:solidFill>
              <a:schemeClr val="accent1">
                <a:alpha val="89800"/>
              </a:schemeClr>
            </a:solidFill>
            <a:prstDash val="solid"/>
            <a:round/>
            <a:headEnd len="sm" w="sm" type="none"/>
            <a:tailEnd len="sm" w="sm" type="none"/>
          </a:ln>
        </p:spPr>
      </p:cxnSp>
      <p:sp>
        <p:nvSpPr>
          <p:cNvPr id="671" name="Google Shape;671;p61"/>
          <p:cNvSpPr/>
          <p:nvPr/>
        </p:nvSpPr>
        <p:spPr>
          <a:xfrm>
            <a:off x="1" y="6400800"/>
            <a:ext cx="12192000" cy="457200"/>
          </a:xfrm>
          <a:prstGeom prst="rect">
            <a:avLst/>
          </a:pr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6" name="Shape 676"/>
        <p:cNvGrpSpPr/>
        <p:nvPr/>
      </p:nvGrpSpPr>
      <p:grpSpPr>
        <a:xfrm>
          <a:off x="0" y="0"/>
          <a:ext cx="0" cy="0"/>
          <a:chOff x="0" y="0"/>
          <a:chExt cx="0" cy="0"/>
        </a:xfrm>
      </p:grpSpPr>
      <p:sp>
        <p:nvSpPr>
          <p:cNvPr id="677" name="Google Shape;677;p62"/>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p>
            <a:pPr indent="0" lvl="0" marL="0" rtl="0" algn="r">
              <a:spcBef>
                <a:spcPts val="0"/>
              </a:spcBef>
              <a:spcAft>
                <a:spcPts val="0"/>
              </a:spcAft>
              <a:buNone/>
            </a:pPr>
            <a:fld id="{00000000-1234-1234-1234-123412341234}" type="slidenum">
              <a:rPr lang="en-US"/>
              <a:t>‹#›</a:t>
            </a:fld>
            <a:endParaRPr/>
          </a:p>
        </p:txBody>
      </p:sp>
      <p:sp>
        <p:nvSpPr>
          <p:cNvPr id="678" name="Google Shape;678;p62"/>
          <p:cNvSpPr/>
          <p:nvPr/>
        </p:nvSpPr>
        <p:spPr>
          <a:xfrm>
            <a:off x="1507" y="0"/>
            <a:ext cx="12192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Arial"/>
              <a:ea typeface="Arial"/>
              <a:cs typeface="Arial"/>
              <a:sym typeface="Arial"/>
            </a:endParaRPr>
          </a:p>
        </p:txBody>
      </p:sp>
      <p:sp>
        <p:nvSpPr>
          <p:cNvPr id="679" name="Google Shape;679;p62"/>
          <p:cNvSpPr/>
          <p:nvPr/>
        </p:nvSpPr>
        <p:spPr>
          <a:xfrm>
            <a:off x="1507" y="0"/>
            <a:ext cx="12189000" cy="1905000"/>
          </a:xfrm>
          <a:prstGeom prst="rect">
            <a:avLst/>
          </a:pr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62"/>
          <p:cNvSpPr txBox="1"/>
          <p:nvPr/>
        </p:nvSpPr>
        <p:spPr>
          <a:xfrm>
            <a:off x="1097280" y="286603"/>
            <a:ext cx="10058400" cy="14508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None/>
            </a:pPr>
            <a:r>
              <a:rPr lang="en-US" sz="3700">
                <a:solidFill>
                  <a:srgbClr val="FFFFFF"/>
                </a:solidFill>
              </a:rPr>
              <a:t>References</a:t>
            </a:r>
            <a:endParaRPr sz="3700">
              <a:solidFill>
                <a:srgbClr val="000000"/>
              </a:solidFill>
            </a:endParaRPr>
          </a:p>
        </p:txBody>
      </p:sp>
      <p:sp>
        <p:nvSpPr>
          <p:cNvPr id="681" name="Google Shape;681;p62"/>
          <p:cNvSpPr txBox="1"/>
          <p:nvPr/>
        </p:nvSpPr>
        <p:spPr>
          <a:xfrm>
            <a:off x="1066750" y="2004950"/>
            <a:ext cx="10058400" cy="4166700"/>
          </a:xfrm>
          <a:prstGeom prst="rect">
            <a:avLst/>
          </a:prstGeom>
          <a:noFill/>
          <a:ln>
            <a:noFill/>
          </a:ln>
        </p:spPr>
        <p:txBody>
          <a:bodyPr anchorCtr="0" anchor="t" bIns="45700" lIns="0" spcFirstLastPara="1" rIns="0" wrap="square" tIns="45700">
            <a:noAutofit/>
          </a:bodyPr>
          <a:lstStyle/>
          <a:p>
            <a:pPr indent="-457200" lvl="0" marL="457200" rtl="0" algn="l">
              <a:lnSpc>
                <a:spcPct val="90000"/>
              </a:lnSpc>
              <a:spcBef>
                <a:spcPts val="0"/>
              </a:spcBef>
              <a:spcAft>
                <a:spcPts val="0"/>
              </a:spcAft>
              <a:buSzPts val="1018"/>
              <a:buNone/>
            </a:pPr>
            <a:r>
              <a:rPr lang="en-US" sz="1117">
                <a:solidFill>
                  <a:srgbClr val="595959"/>
                </a:solidFill>
              </a:rPr>
              <a:t>Anderson, Monica, and Andrew Perrin. “Nearly One-in-Five Teens Can't Always Finish Their Homework Because of the Digital Divide.” Pew Research Center, Pew Research Center, 30 May 2020, www.pewresearch.org/fact-tank/2018/10/26/nearly-one-in-five-teens-cant-always-finish-their-homework-because-of-the-digital-divide/. </a:t>
            </a:r>
            <a:endParaRPr sz="1117">
              <a:solidFill>
                <a:srgbClr val="595959"/>
              </a:solidFill>
            </a:endParaRPr>
          </a:p>
          <a:p>
            <a:pPr indent="-457200" lvl="0" marL="457200" rtl="0" algn="l">
              <a:lnSpc>
                <a:spcPct val="90000"/>
              </a:lnSpc>
              <a:spcBef>
                <a:spcPts val="0"/>
              </a:spcBef>
              <a:spcAft>
                <a:spcPts val="0"/>
              </a:spcAft>
              <a:buSzPts val="1018"/>
              <a:buNone/>
            </a:pPr>
            <a:r>
              <a:t/>
            </a:r>
            <a:endParaRPr sz="1117">
              <a:solidFill>
                <a:srgbClr val="595959"/>
              </a:solidFill>
            </a:endParaRPr>
          </a:p>
          <a:p>
            <a:pPr indent="-457200" lvl="0" marL="457200" rtl="0" algn="l">
              <a:lnSpc>
                <a:spcPct val="100000"/>
              </a:lnSpc>
              <a:spcBef>
                <a:spcPts val="1200"/>
              </a:spcBef>
              <a:spcAft>
                <a:spcPts val="0"/>
              </a:spcAft>
              <a:buClr>
                <a:schemeClr val="dk1"/>
              </a:buClr>
              <a:buSzPts val="1100"/>
              <a:buFont typeface="Arial"/>
              <a:buNone/>
            </a:pPr>
            <a:r>
              <a:rPr lang="en-US" sz="1100">
                <a:solidFill>
                  <a:srgbClr val="595959"/>
                </a:solidFill>
              </a:rPr>
              <a:t>“Children’s Online Privacy Protection Rule (‘COPPA’).” </a:t>
            </a:r>
            <a:r>
              <a:rPr i="1" lang="en-US" sz="1100">
                <a:solidFill>
                  <a:srgbClr val="595959"/>
                </a:solidFill>
              </a:rPr>
              <a:t>Federal Trade Commission</a:t>
            </a:r>
            <a:r>
              <a:rPr lang="en-US" sz="1100">
                <a:solidFill>
                  <a:srgbClr val="595959"/>
                </a:solidFill>
              </a:rPr>
              <a:t>, 1 Dec. 2020,www.ftc.gov/enforcement/rules/rulemaking-regulatory-reform-proceedings/childrens-online-privacy-protection-rule.</a:t>
            </a:r>
            <a:endParaRPr sz="1100">
              <a:solidFill>
                <a:srgbClr val="595959"/>
              </a:solidFill>
            </a:endParaRPr>
          </a:p>
          <a:p>
            <a:pPr indent="-457200" lvl="0" marL="457200" rtl="0" algn="l">
              <a:lnSpc>
                <a:spcPct val="90000"/>
              </a:lnSpc>
              <a:spcBef>
                <a:spcPts val="1200"/>
              </a:spcBef>
              <a:spcAft>
                <a:spcPts val="0"/>
              </a:spcAft>
              <a:buSzPts val="1018"/>
              <a:buNone/>
            </a:pPr>
            <a:r>
              <a:t/>
            </a:r>
            <a:endParaRPr sz="1117">
              <a:solidFill>
                <a:srgbClr val="595959"/>
              </a:solidFill>
            </a:endParaRPr>
          </a:p>
          <a:p>
            <a:pPr indent="-457200" lvl="0" marL="457200" rtl="0" algn="l">
              <a:lnSpc>
                <a:spcPct val="90000"/>
              </a:lnSpc>
              <a:spcBef>
                <a:spcPts val="0"/>
              </a:spcBef>
              <a:spcAft>
                <a:spcPts val="0"/>
              </a:spcAft>
              <a:buSzPts val="1018"/>
              <a:buNone/>
            </a:pPr>
            <a:r>
              <a:rPr lang="en-US" sz="1117">
                <a:solidFill>
                  <a:srgbClr val="595959"/>
                </a:solidFill>
              </a:rPr>
              <a:t>“Chromebook Support.” </a:t>
            </a:r>
            <a:r>
              <a:rPr i="1" lang="en-US" sz="1117">
                <a:solidFill>
                  <a:srgbClr val="595959"/>
                </a:solidFill>
              </a:rPr>
              <a:t>LCS</a:t>
            </a:r>
            <a:r>
              <a:rPr lang="en-US" sz="1117">
                <a:solidFill>
                  <a:srgbClr val="595959"/>
                </a:solidFill>
              </a:rPr>
              <a:t>, www.lcsedu.net/departments/information-technology/chromebook-support. </a:t>
            </a:r>
            <a:endParaRPr sz="2320">
              <a:solidFill>
                <a:srgbClr val="595959"/>
              </a:solidFill>
            </a:endParaRPr>
          </a:p>
          <a:p>
            <a:pPr indent="-457200" lvl="0" marL="457200" rtl="0" algn="l">
              <a:lnSpc>
                <a:spcPct val="90000"/>
              </a:lnSpc>
              <a:spcBef>
                <a:spcPts val="1400"/>
              </a:spcBef>
              <a:spcAft>
                <a:spcPts val="0"/>
              </a:spcAft>
              <a:buSzPts val="1018"/>
              <a:buNone/>
            </a:pPr>
            <a:r>
              <a:rPr lang="en-US" sz="1117">
                <a:solidFill>
                  <a:srgbClr val="595959"/>
                </a:solidFill>
              </a:rPr>
              <a:t>“Classroom FAQ - Classroom Help.” </a:t>
            </a:r>
            <a:r>
              <a:rPr i="1" lang="en-US" sz="1117">
                <a:solidFill>
                  <a:srgbClr val="595959"/>
                </a:solidFill>
              </a:rPr>
              <a:t>Google</a:t>
            </a:r>
            <a:r>
              <a:rPr lang="en-US" sz="1117">
                <a:solidFill>
                  <a:srgbClr val="595959"/>
                </a:solidFill>
              </a:rPr>
              <a:t>, Google, support.google.com/edu/classroom/answer/6025224?hl=en&amp;ref_topic=7175444. </a:t>
            </a:r>
            <a:endParaRPr sz="2320">
              <a:solidFill>
                <a:srgbClr val="595959"/>
              </a:solidFill>
            </a:endParaRPr>
          </a:p>
          <a:p>
            <a:pPr indent="-457200" lvl="0" marL="457200" rtl="0" algn="l">
              <a:lnSpc>
                <a:spcPct val="90000"/>
              </a:lnSpc>
              <a:spcBef>
                <a:spcPts val="1400"/>
              </a:spcBef>
              <a:spcAft>
                <a:spcPts val="0"/>
              </a:spcAft>
              <a:buSzPts val="1018"/>
              <a:buNone/>
            </a:pPr>
            <a:r>
              <a:rPr lang="en-US" sz="1117">
                <a:solidFill>
                  <a:srgbClr val="595959"/>
                </a:solidFill>
              </a:rPr>
              <a:t>Del Razo, Gabriel, et al. “LittleLEARNERS.” </a:t>
            </a:r>
            <a:r>
              <a:rPr i="1" lang="en-US" sz="1117">
                <a:solidFill>
                  <a:srgbClr val="595959"/>
                </a:solidFill>
              </a:rPr>
              <a:t>Team Orange</a:t>
            </a:r>
            <a:r>
              <a:rPr lang="en-US" sz="1117">
                <a:solidFill>
                  <a:srgbClr val="595959"/>
                </a:solidFill>
              </a:rPr>
              <a:t>, www.cs.odu.edu/~cpi/old/410/orangf20/. </a:t>
            </a:r>
            <a:endParaRPr sz="1117">
              <a:solidFill>
                <a:srgbClr val="595959"/>
              </a:solidFill>
            </a:endParaRPr>
          </a:p>
          <a:p>
            <a:pPr indent="-457200" lvl="0" marL="457200" rtl="0" algn="l">
              <a:lnSpc>
                <a:spcPct val="90000"/>
              </a:lnSpc>
              <a:spcBef>
                <a:spcPts val="1400"/>
              </a:spcBef>
              <a:spcAft>
                <a:spcPts val="0"/>
              </a:spcAft>
              <a:buSzPts val="1018"/>
              <a:buNone/>
            </a:pPr>
            <a:r>
              <a:rPr lang="en-US" sz="1117">
                <a:solidFill>
                  <a:srgbClr val="595959"/>
                </a:solidFill>
              </a:rPr>
              <a:t>ICTP Science Dissemination Unit, ICTP Science Dissemination. “ICTP-SDU Home Page.” ICTP-SDU: about PingER, web.archive.org/web/20131010010244/sdu.ictp.it/pinger/pinger.html. </a:t>
            </a:r>
            <a:endParaRPr sz="1117">
              <a:solidFill>
                <a:srgbClr val="595959"/>
              </a:solidFill>
            </a:endParaRPr>
          </a:p>
          <a:p>
            <a:pPr indent="-457200" lvl="0" marL="457200" rtl="0" algn="l">
              <a:lnSpc>
                <a:spcPct val="90000"/>
              </a:lnSpc>
              <a:spcBef>
                <a:spcPts val="1400"/>
              </a:spcBef>
              <a:spcAft>
                <a:spcPts val="0"/>
              </a:spcAft>
              <a:buSzPts val="1018"/>
              <a:buNone/>
            </a:pPr>
            <a:r>
              <a:rPr lang="en-US" sz="1117">
                <a:solidFill>
                  <a:srgbClr val="595959"/>
                </a:solidFill>
              </a:rPr>
              <a:t>Kamenetz, Anya, and Eda Uzunlar. “NPR/Ipsos Poll: Nearly One-Third Of Parents May Stick With Remote Learning.” </a:t>
            </a:r>
            <a:r>
              <a:rPr i="1" lang="en-US" sz="1117">
                <a:solidFill>
                  <a:srgbClr val="595959"/>
                </a:solidFill>
              </a:rPr>
              <a:t>NPR</a:t>
            </a:r>
            <a:r>
              <a:rPr lang="en-US" sz="1117">
                <a:solidFill>
                  <a:srgbClr val="595959"/>
                </a:solidFill>
              </a:rPr>
              <a:t>, NPR, 5 Mar. 2021, www.npr.org/2021/03/05/973373489/npr-ipsos-poll-nearly-one-third-of-parents-may-stick-with-remote-learning.</a:t>
            </a:r>
            <a:endParaRPr sz="1117">
              <a:solidFill>
                <a:srgbClr val="595959"/>
              </a:solidFill>
            </a:endParaRPr>
          </a:p>
          <a:p>
            <a:pPr indent="-457200" lvl="0" marL="457200" rtl="0" algn="l">
              <a:lnSpc>
                <a:spcPct val="90000"/>
              </a:lnSpc>
              <a:spcBef>
                <a:spcPts val="1400"/>
              </a:spcBef>
              <a:spcAft>
                <a:spcPts val="0"/>
              </a:spcAft>
              <a:buSzPts val="1018"/>
              <a:buNone/>
            </a:pPr>
            <a:r>
              <a:rPr lang="en-US" sz="1117">
                <a:solidFill>
                  <a:srgbClr val="595959"/>
                </a:solidFill>
              </a:rPr>
              <a:t>Raphael, JR. “Android Apps for Chromebooks: The Essentials.” </a:t>
            </a:r>
            <a:r>
              <a:rPr i="1" lang="en-US" sz="1117">
                <a:solidFill>
                  <a:srgbClr val="595959"/>
                </a:solidFill>
              </a:rPr>
              <a:t>Computerworld</a:t>
            </a:r>
            <a:r>
              <a:rPr lang="en-US" sz="1117">
                <a:solidFill>
                  <a:srgbClr val="595959"/>
                </a:solidFill>
              </a:rPr>
              <a:t>, Computerworld, 19 Feb. 2019, www.computerworld.com/article/3234533/android-apps-for-chromebooks-the-essentials.html. </a:t>
            </a:r>
            <a:endParaRPr sz="1117">
              <a:solidFill>
                <a:srgbClr val="595959"/>
              </a:solidFill>
            </a:endParaRPr>
          </a:p>
          <a:p>
            <a:pPr indent="-457200" lvl="0" marL="457200" rtl="0" algn="l">
              <a:lnSpc>
                <a:spcPct val="100000"/>
              </a:lnSpc>
              <a:spcBef>
                <a:spcPts val="1200"/>
              </a:spcBef>
              <a:spcAft>
                <a:spcPts val="1200"/>
              </a:spcAft>
              <a:buSzPts val="1100"/>
              <a:buNone/>
            </a:pPr>
            <a:r>
              <a:rPr lang="en-US" sz="1117">
                <a:solidFill>
                  <a:srgbClr val="595959"/>
                </a:solidFill>
              </a:rPr>
              <a:t>Schoolov, Katie. “Google Is Winning in Education, but Apple and Microsoft Are Battling for Market Share.” CNBC, CNBC, 20 Mar. 2019, www.cnbc.com/2019/03/20/apple-google-microsoft-are-battling-for-dominance-in-education.html. </a:t>
            </a:r>
            <a:endParaRPr sz="1117">
              <a:solidFill>
                <a:srgbClr val="595959"/>
              </a:solidFill>
            </a:endParaRPr>
          </a:p>
        </p:txBody>
      </p:sp>
      <p:sp>
        <p:nvSpPr>
          <p:cNvPr id="682" name="Google Shape;682;p62"/>
          <p:cNvSpPr txBox="1"/>
          <p:nvPr/>
        </p:nvSpPr>
        <p:spPr>
          <a:xfrm>
            <a:off x="-50" y="6271575"/>
            <a:ext cx="12192000" cy="585300"/>
          </a:xfrm>
          <a:prstGeom prst="rect">
            <a:avLst/>
          </a:prstGeom>
          <a:solidFill>
            <a:srgbClr val="262626"/>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62"/>
          <p:cNvSpPr txBox="1"/>
          <p:nvPr>
            <p:ph idx="12" type="sldNum"/>
          </p:nvPr>
        </p:nvSpPr>
        <p:spPr>
          <a:xfrm>
            <a:off x="11296610" y="6301872"/>
            <a:ext cx="731700" cy="524700"/>
          </a:xfrm>
          <a:prstGeom prst="rect">
            <a:avLst/>
          </a:prstGeom>
        </p:spPr>
        <p:txBody>
          <a:bodyPr anchorCtr="0" anchor="ctr" bIns="121900" lIns="121900" spcFirstLastPara="1" rIns="121900" wrap="square" tIns="121900">
            <a:normAutofit/>
          </a:bodyPr>
          <a:lstStyle/>
          <a:p>
            <a:pPr indent="0" lvl="0" marL="0" rtl="0" algn="r">
              <a:spcBef>
                <a:spcPts val="0"/>
              </a:spcBef>
              <a:spcAft>
                <a:spcPts val="0"/>
              </a:spcAft>
              <a:buNone/>
            </a:pPr>
            <a:fld id="{00000000-1234-1234-1234-123412341234}" type="slidenum">
              <a:rPr lang="en-US">
                <a:solidFill>
                  <a:srgbClr val="EFEFEF"/>
                </a:solidFill>
              </a:rPr>
              <a:t>‹#›</a:t>
            </a:fld>
            <a:endParaRPr>
              <a:solidFill>
                <a:srgbClr val="EFEFEF"/>
              </a:solidFill>
            </a:endParaRPr>
          </a:p>
        </p:txBody>
      </p:sp>
      <p:sp>
        <p:nvSpPr>
          <p:cNvPr id="684" name="Google Shape;684;p62"/>
          <p:cNvSpPr txBox="1"/>
          <p:nvPr/>
        </p:nvSpPr>
        <p:spPr>
          <a:xfrm>
            <a:off x="321279" y="6381663"/>
            <a:ext cx="6818400" cy="3651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None/>
            </a:pPr>
            <a:r>
              <a:rPr lang="en-US">
                <a:solidFill>
                  <a:schemeClr val="lt1"/>
                </a:solidFill>
              </a:rPr>
              <a:t>FINAL PROTOTYPE PRESENTATION</a:t>
            </a:r>
            <a:endParaRPr>
              <a:solidFill>
                <a:schemeClr val="lt1"/>
              </a:solidFill>
            </a:endParaRPr>
          </a:p>
        </p:txBody>
      </p:sp>
      <p:sp>
        <p:nvSpPr>
          <p:cNvPr id="685" name="Google Shape;685;p62"/>
          <p:cNvSpPr txBox="1"/>
          <p:nvPr/>
        </p:nvSpPr>
        <p:spPr>
          <a:xfrm>
            <a:off x="8220276" y="6381663"/>
            <a:ext cx="2584800" cy="365100"/>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r>
              <a:rPr lang="en-US">
                <a:solidFill>
                  <a:schemeClr val="lt1"/>
                </a:solidFill>
              </a:rPr>
              <a:t>12/8/21</a:t>
            </a:r>
            <a:endParaRPr>
              <a:solidFill>
                <a:schemeClr val="lt1"/>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0" name="Shape 690"/>
        <p:cNvGrpSpPr/>
        <p:nvPr/>
      </p:nvGrpSpPr>
      <p:grpSpPr>
        <a:xfrm>
          <a:off x="0" y="0"/>
          <a:ext cx="0" cy="0"/>
          <a:chOff x="0" y="0"/>
          <a:chExt cx="0" cy="0"/>
        </a:xfrm>
      </p:grpSpPr>
      <p:sp>
        <p:nvSpPr>
          <p:cNvPr id="691" name="Google Shape;691;p63"/>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p>
            <a:pPr indent="0" lvl="0" marL="0" rtl="0" algn="r">
              <a:spcBef>
                <a:spcPts val="0"/>
              </a:spcBef>
              <a:spcAft>
                <a:spcPts val="0"/>
              </a:spcAft>
              <a:buNone/>
            </a:pPr>
            <a:fld id="{00000000-1234-1234-1234-123412341234}" type="slidenum">
              <a:rPr lang="en-US"/>
              <a:t>‹#›</a:t>
            </a:fld>
            <a:endParaRPr/>
          </a:p>
        </p:txBody>
      </p:sp>
      <p:sp>
        <p:nvSpPr>
          <p:cNvPr id="692" name="Google Shape;692;p63"/>
          <p:cNvSpPr/>
          <p:nvPr/>
        </p:nvSpPr>
        <p:spPr>
          <a:xfrm>
            <a:off x="1507" y="0"/>
            <a:ext cx="12192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Arial"/>
              <a:ea typeface="Arial"/>
              <a:cs typeface="Arial"/>
              <a:sym typeface="Arial"/>
            </a:endParaRPr>
          </a:p>
        </p:txBody>
      </p:sp>
      <p:sp>
        <p:nvSpPr>
          <p:cNvPr id="693" name="Google Shape;693;p63"/>
          <p:cNvSpPr/>
          <p:nvPr/>
        </p:nvSpPr>
        <p:spPr>
          <a:xfrm>
            <a:off x="1507" y="0"/>
            <a:ext cx="12189000" cy="1905000"/>
          </a:xfrm>
          <a:prstGeom prst="rect">
            <a:avLst/>
          </a:pr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63"/>
          <p:cNvSpPr txBox="1"/>
          <p:nvPr/>
        </p:nvSpPr>
        <p:spPr>
          <a:xfrm>
            <a:off x="1097280" y="286603"/>
            <a:ext cx="10058400" cy="14508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None/>
            </a:pPr>
            <a:r>
              <a:rPr lang="en-US" sz="3700">
                <a:solidFill>
                  <a:srgbClr val="FFFFFF"/>
                </a:solidFill>
              </a:rPr>
              <a:t>References</a:t>
            </a:r>
            <a:endParaRPr sz="3700">
              <a:solidFill>
                <a:srgbClr val="000000"/>
              </a:solidFill>
            </a:endParaRPr>
          </a:p>
        </p:txBody>
      </p:sp>
      <p:sp>
        <p:nvSpPr>
          <p:cNvPr id="695" name="Google Shape;695;p63"/>
          <p:cNvSpPr txBox="1"/>
          <p:nvPr/>
        </p:nvSpPr>
        <p:spPr>
          <a:xfrm>
            <a:off x="1096975" y="2153388"/>
            <a:ext cx="10058400" cy="3715500"/>
          </a:xfrm>
          <a:prstGeom prst="rect">
            <a:avLst/>
          </a:prstGeom>
          <a:noFill/>
          <a:ln>
            <a:noFill/>
          </a:ln>
        </p:spPr>
        <p:txBody>
          <a:bodyPr anchorCtr="0" anchor="t" bIns="45700" lIns="0" spcFirstLastPara="1" rIns="0" wrap="square" tIns="45700">
            <a:noAutofit/>
          </a:bodyPr>
          <a:lstStyle/>
          <a:p>
            <a:pPr indent="-457200" lvl="0" marL="457200" rtl="0" algn="l">
              <a:spcBef>
                <a:spcPts val="1200"/>
              </a:spcBef>
              <a:spcAft>
                <a:spcPts val="0"/>
              </a:spcAft>
              <a:buClr>
                <a:schemeClr val="dk1"/>
              </a:buClr>
              <a:buSzPts val="1100"/>
              <a:buFont typeface="Arial"/>
              <a:buNone/>
            </a:pPr>
            <a:r>
              <a:rPr lang="en-US" sz="1100">
                <a:solidFill>
                  <a:schemeClr val="dk2"/>
                </a:solidFill>
              </a:rPr>
              <a:t>“Section 504 &amp; Students with Disabilities.” </a:t>
            </a:r>
            <a:r>
              <a:rPr i="1" lang="en-US" sz="1100">
                <a:solidFill>
                  <a:schemeClr val="dk2"/>
                </a:solidFill>
              </a:rPr>
              <a:t>Washington Office of Superintendent of Public Instruction</a:t>
            </a:r>
            <a:r>
              <a:rPr lang="en-US" sz="1100">
                <a:solidFill>
                  <a:schemeClr val="dk2"/>
                </a:solidFill>
              </a:rPr>
              <a:t>, 2021, k12.wa.us/policy-funding/equity-and-civil-rights/information-families-civil-rights-washington-schools/section-504-students-disabilities.</a:t>
            </a:r>
            <a:endParaRPr sz="1117">
              <a:solidFill>
                <a:schemeClr val="dk2"/>
              </a:solidFill>
            </a:endParaRPr>
          </a:p>
          <a:p>
            <a:pPr indent="-457200" lvl="0" marL="457200" rtl="0" algn="l">
              <a:lnSpc>
                <a:spcPct val="90000"/>
              </a:lnSpc>
              <a:spcBef>
                <a:spcPts val="1400"/>
              </a:spcBef>
              <a:spcAft>
                <a:spcPts val="0"/>
              </a:spcAft>
              <a:buSzPts val="1018"/>
              <a:buNone/>
            </a:pPr>
            <a:r>
              <a:rPr lang="en-US" sz="1117">
                <a:solidFill>
                  <a:schemeClr val="dk2"/>
                </a:solidFill>
              </a:rPr>
              <a:t>“System Requirements for Windows, MacOS, and Linux.” Zoom Help Center, support.zoom.us/hc/en-us/articles/201362023-System-Requirements-for-PC-Mac-and-Linux. </a:t>
            </a:r>
            <a:endParaRPr sz="1117">
              <a:solidFill>
                <a:schemeClr val="dk2"/>
              </a:solidFill>
            </a:endParaRPr>
          </a:p>
          <a:p>
            <a:pPr indent="-457200" lvl="0" marL="457200" rtl="0" algn="l">
              <a:lnSpc>
                <a:spcPct val="200000"/>
              </a:lnSpc>
              <a:spcBef>
                <a:spcPts val="1200"/>
              </a:spcBef>
              <a:spcAft>
                <a:spcPts val="0"/>
              </a:spcAft>
              <a:buSzPts val="1100"/>
              <a:buNone/>
            </a:pPr>
            <a:r>
              <a:rPr lang="en-US" sz="1100">
                <a:solidFill>
                  <a:schemeClr val="dk2"/>
                </a:solidFill>
              </a:rPr>
              <a:t>“The 504 Plan.” </a:t>
            </a:r>
            <a:r>
              <a:rPr i="1" lang="en-US" sz="1100">
                <a:solidFill>
                  <a:schemeClr val="dk2"/>
                </a:solidFill>
              </a:rPr>
              <a:t>The Center for Children with Special Needs</a:t>
            </a:r>
            <a:r>
              <a:rPr lang="en-US" sz="1100">
                <a:solidFill>
                  <a:schemeClr val="dk2"/>
                </a:solidFill>
              </a:rPr>
              <a:t>, 2018, cshcn.org/childcare-schools-community/the-504-plan.</a:t>
            </a:r>
            <a:endParaRPr sz="1117">
              <a:solidFill>
                <a:schemeClr val="dk2"/>
              </a:solidFill>
            </a:endParaRPr>
          </a:p>
          <a:p>
            <a:pPr indent="-457200" lvl="0" marL="457200" rtl="0" algn="l">
              <a:lnSpc>
                <a:spcPct val="100000"/>
              </a:lnSpc>
              <a:spcBef>
                <a:spcPts val="1400"/>
              </a:spcBef>
              <a:spcAft>
                <a:spcPts val="0"/>
              </a:spcAft>
              <a:buSzPts val="1018"/>
              <a:buNone/>
            </a:pPr>
            <a:r>
              <a:rPr lang="en-US" sz="1117">
                <a:solidFill>
                  <a:schemeClr val="dk2"/>
                </a:solidFill>
              </a:rPr>
              <a:t>VBCPS. “VBCPS Adds 19,000 Chromebooks to Achieve 1:1.” </a:t>
            </a:r>
            <a:r>
              <a:rPr i="1" lang="en-US" sz="1117">
                <a:solidFill>
                  <a:schemeClr val="dk2"/>
                </a:solidFill>
              </a:rPr>
              <a:t>Virginia Beach City Public Schools</a:t>
            </a:r>
            <a:r>
              <a:rPr lang="en-US" sz="1117">
                <a:solidFill>
                  <a:schemeClr val="dk2"/>
                </a:solidFill>
              </a:rPr>
              <a:t>, www.vbschools.com/news/archived_news/2019/chromebooks. </a:t>
            </a:r>
            <a:endParaRPr sz="1117">
              <a:solidFill>
                <a:schemeClr val="dk2"/>
              </a:solidFill>
            </a:endParaRPr>
          </a:p>
          <a:p>
            <a:pPr indent="-457200" lvl="0" marL="457200" rtl="0" algn="l">
              <a:lnSpc>
                <a:spcPct val="100000"/>
              </a:lnSpc>
              <a:spcBef>
                <a:spcPts val="1400"/>
              </a:spcBef>
              <a:spcAft>
                <a:spcPts val="0"/>
              </a:spcAft>
              <a:buSzPts val="1018"/>
              <a:buNone/>
            </a:pPr>
            <a:r>
              <a:rPr lang="en-US" sz="1117">
                <a:solidFill>
                  <a:schemeClr val="dk2"/>
                </a:solidFill>
              </a:rPr>
              <a:t>VDH. “COVID 19 Cases In Virginia.” </a:t>
            </a:r>
            <a:r>
              <a:rPr i="1" lang="en-US" sz="1117">
                <a:solidFill>
                  <a:schemeClr val="dk2"/>
                </a:solidFill>
              </a:rPr>
              <a:t>Virginia Department of Health.</a:t>
            </a:r>
            <a:r>
              <a:rPr lang="en-US" sz="1117">
                <a:solidFill>
                  <a:schemeClr val="dk2"/>
                </a:solidFill>
              </a:rPr>
              <a:t>, www.vdh.virginia.gov/coronavirus/coronavirus/covid-19-in-virginia-cases/. Accessed 20 Feb 2021</a:t>
            </a:r>
            <a:endParaRPr sz="1117">
              <a:solidFill>
                <a:schemeClr val="dk2"/>
              </a:solidFill>
            </a:endParaRPr>
          </a:p>
          <a:p>
            <a:pPr indent="-457200" lvl="0" marL="457200" rtl="0" algn="l">
              <a:lnSpc>
                <a:spcPct val="100000"/>
              </a:lnSpc>
              <a:spcBef>
                <a:spcPts val="1400"/>
              </a:spcBef>
              <a:spcAft>
                <a:spcPts val="0"/>
              </a:spcAft>
              <a:buSzPts val="1018"/>
              <a:buNone/>
            </a:pPr>
            <a:r>
              <a:rPr lang="en-US" sz="1117">
                <a:solidFill>
                  <a:srgbClr val="595959"/>
                </a:solidFill>
              </a:rPr>
              <a:t>Vogels, Emily A. “59% Of U.S. Parents with Lower Incomes Say Their Child May Face Digital Obstacles in Schoolwork.” </a:t>
            </a:r>
            <a:r>
              <a:rPr i="1" lang="en-US" sz="1117">
                <a:solidFill>
                  <a:srgbClr val="595959"/>
                </a:solidFill>
              </a:rPr>
              <a:t>Pew Research Center</a:t>
            </a:r>
            <a:r>
              <a:rPr lang="en-US" sz="1117">
                <a:solidFill>
                  <a:srgbClr val="595959"/>
                </a:solidFill>
              </a:rPr>
              <a:t>, Pew Research Center, 10 Sept. 2020, www.pewresearch.org/fact-tank/2020/09/10/59-of-u-s-parents-with-lower-incomes-say-their-child-may-face-digital-obstacles-in-schoolwork/. </a:t>
            </a:r>
            <a:endParaRPr sz="2320">
              <a:solidFill>
                <a:srgbClr val="595959"/>
              </a:solidFill>
            </a:endParaRPr>
          </a:p>
          <a:p>
            <a:pPr indent="-457200" lvl="0" marL="457200" rtl="0" algn="l">
              <a:lnSpc>
                <a:spcPct val="100000"/>
              </a:lnSpc>
              <a:spcBef>
                <a:spcPts val="1400"/>
              </a:spcBef>
              <a:spcAft>
                <a:spcPts val="0"/>
              </a:spcAft>
              <a:buSzPts val="1018"/>
              <a:buNone/>
            </a:pPr>
            <a:r>
              <a:rPr lang="en-US" sz="1117">
                <a:solidFill>
                  <a:srgbClr val="595959"/>
                </a:solidFill>
              </a:rPr>
              <a:t>“Web Applications with Spring.” </a:t>
            </a:r>
            <a:r>
              <a:rPr i="1" lang="en-US" sz="1117">
                <a:solidFill>
                  <a:srgbClr val="595959"/>
                </a:solidFill>
              </a:rPr>
              <a:t>Spring</a:t>
            </a:r>
            <a:r>
              <a:rPr lang="en-US" sz="1117">
                <a:solidFill>
                  <a:srgbClr val="595959"/>
                </a:solidFill>
              </a:rPr>
              <a:t>, spring.io/web-applications. </a:t>
            </a:r>
            <a:endParaRPr sz="1117">
              <a:solidFill>
                <a:srgbClr val="595959"/>
              </a:solidFill>
            </a:endParaRPr>
          </a:p>
          <a:p>
            <a:pPr indent="-457200" lvl="0" marL="457200" rtl="0" algn="l">
              <a:lnSpc>
                <a:spcPct val="90000"/>
              </a:lnSpc>
              <a:spcBef>
                <a:spcPts val="1400"/>
              </a:spcBef>
              <a:spcAft>
                <a:spcPts val="0"/>
              </a:spcAft>
              <a:buSzPts val="1018"/>
              <a:buNone/>
            </a:pPr>
            <a:r>
              <a:t/>
            </a:r>
            <a:endParaRPr sz="1117">
              <a:solidFill>
                <a:srgbClr val="595959"/>
              </a:solidFill>
            </a:endParaRPr>
          </a:p>
          <a:p>
            <a:pPr indent="-457200" lvl="0" marL="457200" rtl="0" algn="l">
              <a:lnSpc>
                <a:spcPct val="90000"/>
              </a:lnSpc>
              <a:spcBef>
                <a:spcPts val="1400"/>
              </a:spcBef>
              <a:spcAft>
                <a:spcPts val="0"/>
              </a:spcAft>
              <a:buSzPts val="1018"/>
              <a:buNone/>
            </a:pPr>
            <a:r>
              <a:t/>
            </a:r>
            <a:endParaRPr sz="1017">
              <a:solidFill>
                <a:srgbClr val="595959"/>
              </a:solidFill>
            </a:endParaRPr>
          </a:p>
        </p:txBody>
      </p:sp>
      <p:sp>
        <p:nvSpPr>
          <p:cNvPr id="696" name="Google Shape;696;p63"/>
          <p:cNvSpPr txBox="1"/>
          <p:nvPr/>
        </p:nvSpPr>
        <p:spPr>
          <a:xfrm>
            <a:off x="-50" y="6271575"/>
            <a:ext cx="12192000" cy="585300"/>
          </a:xfrm>
          <a:prstGeom prst="rect">
            <a:avLst/>
          </a:prstGeom>
          <a:solidFill>
            <a:srgbClr val="262626"/>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63"/>
          <p:cNvSpPr txBox="1"/>
          <p:nvPr>
            <p:ph idx="12" type="sldNum"/>
          </p:nvPr>
        </p:nvSpPr>
        <p:spPr>
          <a:xfrm>
            <a:off x="11296610" y="6301872"/>
            <a:ext cx="731700" cy="524700"/>
          </a:xfrm>
          <a:prstGeom prst="rect">
            <a:avLst/>
          </a:prstGeom>
        </p:spPr>
        <p:txBody>
          <a:bodyPr anchorCtr="0" anchor="ctr" bIns="121900" lIns="121900" spcFirstLastPara="1" rIns="121900" wrap="square" tIns="121900">
            <a:normAutofit/>
          </a:bodyPr>
          <a:lstStyle/>
          <a:p>
            <a:pPr indent="0" lvl="0" marL="0" rtl="0" algn="r">
              <a:spcBef>
                <a:spcPts val="0"/>
              </a:spcBef>
              <a:spcAft>
                <a:spcPts val="0"/>
              </a:spcAft>
              <a:buNone/>
            </a:pPr>
            <a:fld id="{00000000-1234-1234-1234-123412341234}" type="slidenum">
              <a:rPr lang="en-US">
                <a:solidFill>
                  <a:srgbClr val="EFEFEF"/>
                </a:solidFill>
              </a:rPr>
              <a:t>‹#›</a:t>
            </a:fld>
            <a:endParaRPr>
              <a:solidFill>
                <a:srgbClr val="EFEFEF"/>
              </a:solidFill>
            </a:endParaRPr>
          </a:p>
        </p:txBody>
      </p:sp>
      <p:sp>
        <p:nvSpPr>
          <p:cNvPr id="698" name="Google Shape;698;p63"/>
          <p:cNvSpPr txBox="1"/>
          <p:nvPr/>
        </p:nvSpPr>
        <p:spPr>
          <a:xfrm>
            <a:off x="361704" y="6381663"/>
            <a:ext cx="6818400" cy="3651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None/>
            </a:pPr>
            <a:r>
              <a:rPr lang="en-US">
                <a:solidFill>
                  <a:schemeClr val="lt1"/>
                </a:solidFill>
              </a:rPr>
              <a:t>FINAL PROTOTYPE PRESENTATION</a:t>
            </a:r>
            <a:endParaRPr>
              <a:solidFill>
                <a:schemeClr val="lt1"/>
              </a:solidFill>
            </a:endParaRPr>
          </a:p>
        </p:txBody>
      </p:sp>
      <p:sp>
        <p:nvSpPr>
          <p:cNvPr id="699" name="Google Shape;699;p63"/>
          <p:cNvSpPr txBox="1"/>
          <p:nvPr/>
        </p:nvSpPr>
        <p:spPr>
          <a:xfrm>
            <a:off x="8372676" y="6381663"/>
            <a:ext cx="2584800" cy="365100"/>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r>
              <a:rPr lang="en-US">
                <a:solidFill>
                  <a:schemeClr val="lt1"/>
                </a:solidFill>
              </a:rPr>
              <a:t>12/8/21</a:t>
            </a:r>
            <a:endParaRPr>
              <a:solidFill>
                <a:schemeClr val="lt1"/>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4" name="Shape 704"/>
        <p:cNvGrpSpPr/>
        <p:nvPr/>
      </p:nvGrpSpPr>
      <p:grpSpPr>
        <a:xfrm>
          <a:off x="0" y="0"/>
          <a:ext cx="0" cy="0"/>
          <a:chOff x="0" y="0"/>
          <a:chExt cx="0" cy="0"/>
        </a:xfrm>
      </p:grpSpPr>
      <p:sp>
        <p:nvSpPr>
          <p:cNvPr id="705" name="Google Shape;705;p64"/>
          <p:cNvSpPr txBox="1"/>
          <p:nvPr>
            <p:ph type="title"/>
          </p:nvPr>
        </p:nvSpPr>
        <p:spPr>
          <a:xfrm>
            <a:off x="415600" y="593367"/>
            <a:ext cx="11360700" cy="763500"/>
          </a:xfrm>
          <a:prstGeom prst="rect">
            <a:avLst/>
          </a:prstGeom>
        </p:spPr>
        <p:txBody>
          <a:bodyPr anchorCtr="0" anchor="t" bIns="121900" lIns="121900" spcFirstLastPara="1" rIns="121900" wrap="square" tIns="121900">
            <a:normAutofit fontScale="90000"/>
          </a:bodyPr>
          <a:lstStyle/>
          <a:p>
            <a:pPr indent="0" lvl="0" marL="0" rtl="0" algn="l">
              <a:spcBef>
                <a:spcPts val="0"/>
              </a:spcBef>
              <a:spcAft>
                <a:spcPts val="0"/>
              </a:spcAft>
              <a:buNone/>
            </a:pPr>
            <a:r>
              <a:rPr lang="en-US"/>
              <a:t>Glossary</a:t>
            </a:r>
            <a:endParaRPr/>
          </a:p>
        </p:txBody>
      </p:sp>
      <p:sp>
        <p:nvSpPr>
          <p:cNvPr id="706" name="Google Shape;706;p64"/>
          <p:cNvSpPr txBox="1"/>
          <p:nvPr>
            <p:ph idx="1" type="body"/>
          </p:nvPr>
        </p:nvSpPr>
        <p:spPr>
          <a:xfrm>
            <a:off x="415600" y="1356883"/>
            <a:ext cx="11360700" cy="4555200"/>
          </a:xfrm>
          <a:prstGeom prst="rect">
            <a:avLst/>
          </a:prstGeom>
        </p:spPr>
        <p:txBody>
          <a:bodyPr anchorCtr="0" anchor="t" bIns="121900" lIns="121900" spcFirstLastPara="1" rIns="121900" wrap="square" tIns="121900">
            <a:noAutofit/>
          </a:bodyPr>
          <a:lstStyle/>
          <a:p>
            <a:pPr indent="-383222" lvl="0" marL="457200" rtl="0" algn="l">
              <a:lnSpc>
                <a:spcPct val="100000"/>
              </a:lnSpc>
              <a:spcBef>
                <a:spcPts val="1182"/>
              </a:spcBef>
              <a:spcAft>
                <a:spcPts val="0"/>
              </a:spcAft>
              <a:buSzPts val="2435"/>
              <a:buChar char="●"/>
            </a:pPr>
            <a:r>
              <a:rPr b="1" lang="en-US" sz="1507">
                <a:solidFill>
                  <a:schemeClr val="dk1"/>
                </a:solidFill>
              </a:rPr>
              <a:t>ESL -</a:t>
            </a:r>
            <a:r>
              <a:rPr lang="en-US" sz="1507">
                <a:solidFill>
                  <a:schemeClr val="dk1"/>
                </a:solidFill>
              </a:rPr>
              <a:t> English as a Second Language  </a:t>
            </a:r>
            <a:endParaRPr sz="1507">
              <a:solidFill>
                <a:schemeClr val="dk1"/>
              </a:solidFill>
            </a:endParaRPr>
          </a:p>
          <a:p>
            <a:pPr indent="-383222" lvl="0" marL="457200" marR="435282" rtl="0" algn="l">
              <a:lnSpc>
                <a:spcPct val="100000"/>
              </a:lnSpc>
              <a:spcBef>
                <a:spcPts val="0"/>
              </a:spcBef>
              <a:spcAft>
                <a:spcPts val="0"/>
              </a:spcAft>
              <a:buSzPts val="2435"/>
              <a:buChar char="●"/>
            </a:pPr>
            <a:r>
              <a:rPr b="1" lang="en-US" sz="1507">
                <a:solidFill>
                  <a:schemeClr val="dk1"/>
                </a:solidFill>
              </a:rPr>
              <a:t>Family Educational Rights and Privacy Act (FERPA) -</a:t>
            </a:r>
            <a:r>
              <a:rPr lang="en-US" sz="1507">
                <a:solidFill>
                  <a:schemeClr val="dk1"/>
                </a:solidFill>
              </a:rPr>
              <a:t> Federal law that protects the privacy  of student education records  </a:t>
            </a:r>
            <a:endParaRPr sz="1507">
              <a:solidFill>
                <a:schemeClr val="dk1"/>
              </a:solidFill>
            </a:endParaRPr>
          </a:p>
          <a:p>
            <a:pPr indent="-383222" lvl="0" marL="457200" marR="460730" rtl="0" algn="l">
              <a:lnSpc>
                <a:spcPct val="100000"/>
              </a:lnSpc>
              <a:spcBef>
                <a:spcPts val="0"/>
              </a:spcBef>
              <a:spcAft>
                <a:spcPts val="0"/>
              </a:spcAft>
              <a:buSzPts val="2435"/>
              <a:buChar char="●"/>
            </a:pPr>
            <a:r>
              <a:rPr b="1" lang="en-US" sz="1507">
                <a:solidFill>
                  <a:schemeClr val="dk1"/>
                </a:solidFill>
              </a:rPr>
              <a:t>Google Classroom -</a:t>
            </a:r>
            <a:r>
              <a:rPr lang="en-US" sz="1507">
                <a:solidFill>
                  <a:schemeClr val="dk1"/>
                </a:solidFill>
              </a:rPr>
              <a:t> “Free web service developed by Google for schools that aims to simplify  creating, distributing, and grading assignments” (Google)  </a:t>
            </a:r>
            <a:endParaRPr sz="1507">
              <a:solidFill>
                <a:schemeClr val="dk1"/>
              </a:solidFill>
            </a:endParaRPr>
          </a:p>
          <a:p>
            <a:pPr indent="-383222" lvl="0" marL="457200" marR="567496" rtl="0" algn="l">
              <a:lnSpc>
                <a:spcPct val="100000"/>
              </a:lnSpc>
              <a:spcBef>
                <a:spcPts val="0"/>
              </a:spcBef>
              <a:spcAft>
                <a:spcPts val="0"/>
              </a:spcAft>
              <a:buSzPts val="2435"/>
              <a:buChar char="●"/>
            </a:pPr>
            <a:r>
              <a:rPr b="1" lang="en-US" sz="1507">
                <a:solidFill>
                  <a:schemeClr val="dk1"/>
                </a:solidFill>
              </a:rPr>
              <a:t>High-speed Internet -</a:t>
            </a:r>
            <a:r>
              <a:rPr lang="en-US" sz="1507">
                <a:solidFill>
                  <a:schemeClr val="dk1"/>
                </a:solidFill>
              </a:rPr>
              <a:t> Internet with consistent download speeds of at least 3.8 Mbps (Zoom)  HTTP – Hypertext Transfer Protocol  </a:t>
            </a:r>
            <a:endParaRPr sz="1507">
              <a:solidFill>
                <a:schemeClr val="dk1"/>
              </a:solidFill>
            </a:endParaRPr>
          </a:p>
          <a:p>
            <a:pPr indent="-383222" lvl="0" marL="457200" rtl="0" algn="l">
              <a:lnSpc>
                <a:spcPct val="100000"/>
              </a:lnSpc>
              <a:spcBef>
                <a:spcPts val="0"/>
              </a:spcBef>
              <a:spcAft>
                <a:spcPts val="0"/>
              </a:spcAft>
              <a:buSzPts val="2435"/>
              <a:buChar char="●"/>
            </a:pPr>
            <a:r>
              <a:rPr b="1" lang="en-US" sz="1507">
                <a:solidFill>
                  <a:schemeClr val="dk1"/>
                </a:solidFill>
              </a:rPr>
              <a:t>IC -</a:t>
            </a:r>
            <a:r>
              <a:rPr lang="en-US" sz="1507">
                <a:solidFill>
                  <a:schemeClr val="dk1"/>
                </a:solidFill>
              </a:rPr>
              <a:t> Inclusive Classroom  </a:t>
            </a:r>
            <a:endParaRPr sz="1507">
              <a:solidFill>
                <a:schemeClr val="dk1"/>
              </a:solidFill>
            </a:endParaRPr>
          </a:p>
          <a:p>
            <a:pPr indent="-383222" lvl="0" marL="457200" marR="328945" rtl="0" algn="l">
              <a:lnSpc>
                <a:spcPct val="100000"/>
              </a:lnSpc>
              <a:spcBef>
                <a:spcPts val="0"/>
              </a:spcBef>
              <a:spcAft>
                <a:spcPts val="0"/>
              </a:spcAft>
              <a:buSzPts val="2435"/>
              <a:buChar char="●"/>
            </a:pPr>
            <a:r>
              <a:rPr b="1" lang="en-US" sz="1507">
                <a:solidFill>
                  <a:schemeClr val="dk1"/>
                </a:solidFill>
              </a:rPr>
              <a:t>littleLearners -</a:t>
            </a:r>
            <a:r>
              <a:rPr lang="en-US" sz="1507">
                <a:solidFill>
                  <a:schemeClr val="dk1"/>
                </a:solidFill>
              </a:rPr>
              <a:t> Former CS 410 group solution that emphasizes simple UI for students in the K-5  age range (Del Razo)  </a:t>
            </a:r>
            <a:endParaRPr sz="1507">
              <a:solidFill>
                <a:schemeClr val="dk1"/>
              </a:solidFill>
            </a:endParaRPr>
          </a:p>
          <a:p>
            <a:pPr indent="-383222" lvl="0" marL="457200" marR="855045" rtl="0" algn="l">
              <a:lnSpc>
                <a:spcPct val="100000"/>
              </a:lnSpc>
              <a:spcBef>
                <a:spcPts val="0"/>
              </a:spcBef>
              <a:spcAft>
                <a:spcPts val="0"/>
              </a:spcAft>
              <a:buSzPts val="2435"/>
              <a:buChar char="●"/>
            </a:pPr>
            <a:r>
              <a:rPr b="1" lang="en-US" sz="1507">
                <a:solidFill>
                  <a:schemeClr val="dk1"/>
                </a:solidFill>
              </a:rPr>
              <a:t>ORM –</a:t>
            </a:r>
            <a:r>
              <a:rPr lang="en-US" sz="1507">
                <a:solidFill>
                  <a:schemeClr val="dk1"/>
                </a:solidFill>
              </a:rPr>
              <a:t> Object-relational mapping; programming technique for converting data between  incompatible type systems  </a:t>
            </a:r>
            <a:endParaRPr sz="1507">
              <a:solidFill>
                <a:schemeClr val="dk1"/>
              </a:solidFill>
            </a:endParaRPr>
          </a:p>
          <a:p>
            <a:pPr indent="-383222" lvl="0" marL="457200" marR="590651" rtl="0" algn="l">
              <a:lnSpc>
                <a:spcPct val="100000"/>
              </a:lnSpc>
              <a:spcBef>
                <a:spcPts val="0"/>
              </a:spcBef>
              <a:spcAft>
                <a:spcPts val="0"/>
              </a:spcAft>
              <a:buSzPts val="2435"/>
              <a:buChar char="●"/>
            </a:pPr>
            <a:r>
              <a:rPr b="1" lang="en-US" sz="1507">
                <a:solidFill>
                  <a:schemeClr val="dk1"/>
                </a:solidFill>
              </a:rPr>
              <a:t>RFC –</a:t>
            </a:r>
            <a:r>
              <a:rPr lang="en-US" sz="1507">
                <a:solidFill>
                  <a:schemeClr val="dk1"/>
                </a:solidFill>
              </a:rPr>
              <a:t> Request for Comments; a formal document from the Internet Engineering Task Force </a:t>
            </a:r>
            <a:endParaRPr sz="1507">
              <a:solidFill>
                <a:schemeClr val="dk1"/>
              </a:solidFill>
            </a:endParaRPr>
          </a:p>
          <a:p>
            <a:pPr indent="-383222" lvl="0" marL="457200" marR="590651" rtl="0" algn="l">
              <a:lnSpc>
                <a:spcPct val="100000"/>
              </a:lnSpc>
              <a:spcBef>
                <a:spcPts val="0"/>
              </a:spcBef>
              <a:spcAft>
                <a:spcPts val="0"/>
              </a:spcAft>
              <a:buSzPts val="2435"/>
              <a:buChar char="●"/>
            </a:pPr>
            <a:r>
              <a:rPr b="1" lang="en-US" sz="1507">
                <a:solidFill>
                  <a:schemeClr val="dk1"/>
                </a:solidFill>
              </a:rPr>
              <a:t>Stable Internet -</a:t>
            </a:r>
            <a:r>
              <a:rPr lang="en-US" sz="1507">
                <a:solidFill>
                  <a:schemeClr val="dk1"/>
                </a:solidFill>
              </a:rPr>
              <a:t> Internet with less than 1% dropped packets (ICTP)  </a:t>
            </a:r>
            <a:endParaRPr sz="1507">
              <a:solidFill>
                <a:schemeClr val="dk1"/>
              </a:solidFill>
            </a:endParaRPr>
          </a:p>
          <a:p>
            <a:pPr indent="-383222" lvl="0" marL="457200" rtl="0" algn="l">
              <a:lnSpc>
                <a:spcPct val="100000"/>
              </a:lnSpc>
              <a:spcBef>
                <a:spcPts val="0"/>
              </a:spcBef>
              <a:spcAft>
                <a:spcPts val="0"/>
              </a:spcAft>
              <a:buSzPts val="2435"/>
              <a:buChar char="●"/>
            </a:pPr>
            <a:r>
              <a:rPr b="1" lang="en-US" sz="1507">
                <a:solidFill>
                  <a:schemeClr val="dk1"/>
                </a:solidFill>
              </a:rPr>
              <a:t>UI - </a:t>
            </a:r>
            <a:r>
              <a:rPr lang="en-US" sz="1507">
                <a:solidFill>
                  <a:schemeClr val="dk1"/>
                </a:solidFill>
              </a:rPr>
              <a:t>User Interface  </a:t>
            </a:r>
            <a:endParaRPr sz="2435"/>
          </a:p>
        </p:txBody>
      </p:sp>
      <p:sp>
        <p:nvSpPr>
          <p:cNvPr id="707" name="Google Shape;707;p64"/>
          <p:cNvSpPr txBox="1"/>
          <p:nvPr/>
        </p:nvSpPr>
        <p:spPr>
          <a:xfrm>
            <a:off x="-50" y="6271575"/>
            <a:ext cx="12192000" cy="585300"/>
          </a:xfrm>
          <a:prstGeom prst="rect">
            <a:avLst/>
          </a:prstGeom>
          <a:solidFill>
            <a:srgbClr val="262626"/>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64"/>
          <p:cNvSpPr txBox="1"/>
          <p:nvPr>
            <p:ph idx="12" type="sldNum"/>
          </p:nvPr>
        </p:nvSpPr>
        <p:spPr>
          <a:xfrm>
            <a:off x="11296610" y="6301872"/>
            <a:ext cx="731700" cy="524700"/>
          </a:xfrm>
          <a:prstGeom prst="rect">
            <a:avLst/>
          </a:prstGeom>
        </p:spPr>
        <p:txBody>
          <a:bodyPr anchorCtr="0" anchor="ctr" bIns="121900" lIns="121900" spcFirstLastPara="1" rIns="121900" wrap="square" tIns="121900">
            <a:normAutofit/>
          </a:bodyPr>
          <a:lstStyle/>
          <a:p>
            <a:pPr indent="0" lvl="0" marL="0" rtl="0" algn="r">
              <a:spcBef>
                <a:spcPts val="0"/>
              </a:spcBef>
              <a:spcAft>
                <a:spcPts val="0"/>
              </a:spcAft>
              <a:buNone/>
            </a:pPr>
            <a:fld id="{00000000-1234-1234-1234-123412341234}" type="slidenum">
              <a:rPr lang="en-US">
                <a:solidFill>
                  <a:srgbClr val="EFEFEF"/>
                </a:solidFill>
              </a:rPr>
              <a:t>‹#›</a:t>
            </a:fld>
            <a:endParaRPr>
              <a:solidFill>
                <a:srgbClr val="EFEFEF"/>
              </a:solidFill>
            </a:endParaRPr>
          </a:p>
        </p:txBody>
      </p:sp>
      <p:sp>
        <p:nvSpPr>
          <p:cNvPr id="709" name="Google Shape;709;p64"/>
          <p:cNvSpPr txBox="1"/>
          <p:nvPr/>
        </p:nvSpPr>
        <p:spPr>
          <a:xfrm>
            <a:off x="415604" y="6381663"/>
            <a:ext cx="6818400" cy="3651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None/>
            </a:pPr>
            <a:r>
              <a:rPr lang="en-US">
                <a:solidFill>
                  <a:schemeClr val="lt1"/>
                </a:solidFill>
              </a:rPr>
              <a:t>FINAL PROTOTYPE PRESENTATION</a:t>
            </a:r>
            <a:endParaRPr>
              <a:solidFill>
                <a:schemeClr val="lt1"/>
              </a:solidFill>
            </a:endParaRPr>
          </a:p>
        </p:txBody>
      </p:sp>
      <p:sp>
        <p:nvSpPr>
          <p:cNvPr id="710" name="Google Shape;710;p64"/>
          <p:cNvSpPr txBox="1"/>
          <p:nvPr/>
        </p:nvSpPr>
        <p:spPr>
          <a:xfrm>
            <a:off x="8288001" y="6381663"/>
            <a:ext cx="2584800" cy="365100"/>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r>
              <a:rPr lang="en-US">
                <a:solidFill>
                  <a:schemeClr val="lt1"/>
                </a:solidFill>
              </a:rPr>
              <a:t>12/8/21</a:t>
            </a:r>
            <a:endParaRPr>
              <a:solidFill>
                <a:schemeClr val="lt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0"/>
          <p:cNvSpPr/>
          <p:nvPr/>
        </p:nvSpPr>
        <p:spPr>
          <a:xfrm>
            <a:off x="0" y="-11400"/>
            <a:ext cx="3368100" cy="6858000"/>
          </a:xfrm>
          <a:prstGeom prst="rect">
            <a:avLst/>
          </a:prstGeom>
          <a:solidFill>
            <a:srgbClr val="26262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20"/>
          <p:cNvSpPr txBox="1"/>
          <p:nvPr>
            <p:ph type="title"/>
          </p:nvPr>
        </p:nvSpPr>
        <p:spPr>
          <a:xfrm>
            <a:off x="0" y="365150"/>
            <a:ext cx="3368100" cy="2339400"/>
          </a:xfrm>
          <a:prstGeom prst="rect">
            <a:avLst/>
          </a:prstGeom>
        </p:spPr>
        <p:txBody>
          <a:bodyPr anchorCtr="0" anchor="t" bIns="121900" lIns="121900" spcFirstLastPara="1" rIns="121900" wrap="square" tIns="121900">
            <a:normAutofit/>
          </a:bodyPr>
          <a:lstStyle/>
          <a:p>
            <a:pPr indent="0" lvl="0" marL="0" rtl="0" algn="ctr">
              <a:spcBef>
                <a:spcPts val="0"/>
              </a:spcBef>
              <a:spcAft>
                <a:spcPts val="0"/>
              </a:spcAft>
              <a:buNone/>
            </a:pPr>
            <a:r>
              <a:rPr lang="en-US" sz="4500">
                <a:solidFill>
                  <a:srgbClr val="EFEFEF"/>
                </a:solidFill>
              </a:rPr>
              <a:t>Table of Contents</a:t>
            </a:r>
            <a:endParaRPr sz="4500">
              <a:solidFill>
                <a:srgbClr val="EFEFEF"/>
              </a:solidFill>
            </a:endParaRPr>
          </a:p>
        </p:txBody>
      </p:sp>
      <p:sp>
        <p:nvSpPr>
          <p:cNvPr id="136" name="Google Shape;136;p20"/>
          <p:cNvSpPr txBox="1"/>
          <p:nvPr>
            <p:ph idx="1" type="body"/>
          </p:nvPr>
        </p:nvSpPr>
        <p:spPr>
          <a:xfrm>
            <a:off x="3509050" y="589100"/>
            <a:ext cx="4047000" cy="5792400"/>
          </a:xfrm>
          <a:prstGeom prst="rect">
            <a:avLst/>
          </a:prstGeom>
        </p:spPr>
        <p:txBody>
          <a:bodyPr anchorCtr="0" anchor="t" bIns="121900" lIns="121900" spcFirstLastPara="1" rIns="121900" wrap="square" tIns="121900">
            <a:noAutofit/>
          </a:bodyPr>
          <a:lstStyle/>
          <a:p>
            <a:pPr indent="0" lvl="0" marL="0" rtl="0" algn="l">
              <a:lnSpc>
                <a:spcPct val="95000"/>
              </a:lnSpc>
              <a:spcBef>
                <a:spcPts val="0"/>
              </a:spcBef>
              <a:spcAft>
                <a:spcPts val="0"/>
              </a:spcAft>
              <a:buSzPts val="275"/>
              <a:buNone/>
            </a:pPr>
            <a:r>
              <a:rPr lang="en-US" sz="1000">
                <a:solidFill>
                  <a:srgbClr val="262626"/>
                </a:solidFill>
                <a:uFill>
                  <a:noFill/>
                </a:uFill>
                <a:hlinkClick>
                  <a:extLst>
                    <a:ext uri="{A12FA001-AC4F-418D-AE19-62706E023703}">
                      <ahyp:hlinkClr val="tx"/>
                    </a:ext>
                  </a:extLst>
                </a:hlinkClick>
              </a:rPr>
              <a:t>Team Members and Biographies</a:t>
            </a:r>
            <a:r>
              <a:rPr lang="en-US" sz="1000">
                <a:solidFill>
                  <a:srgbClr val="262626"/>
                </a:solidFill>
              </a:rPr>
              <a:t>………………………………..	2</a:t>
            </a:r>
            <a:endParaRPr sz="1000">
              <a:solidFill>
                <a:srgbClr val="262626"/>
              </a:solidFill>
            </a:endParaRPr>
          </a:p>
          <a:p>
            <a:pPr indent="0" lvl="0" marL="0" rtl="0" algn="l">
              <a:lnSpc>
                <a:spcPct val="95000"/>
              </a:lnSpc>
              <a:spcBef>
                <a:spcPts val="1600"/>
              </a:spcBef>
              <a:spcAft>
                <a:spcPts val="0"/>
              </a:spcAft>
              <a:buSzPts val="275"/>
              <a:buNone/>
            </a:pPr>
            <a:r>
              <a:rPr lang="en-US" sz="1000">
                <a:solidFill>
                  <a:srgbClr val="262626"/>
                </a:solidFill>
                <a:uFill>
                  <a:noFill/>
                </a:uFill>
                <a:hlinkClick>
                  <a:extLst>
                    <a:ext uri="{A12FA001-AC4F-418D-AE19-62706E023703}">
                      <ahyp:hlinkClr val="tx"/>
                    </a:ext>
                  </a:extLst>
                </a:hlinkClick>
              </a:rPr>
              <a:t>Societal Problem</a:t>
            </a:r>
            <a:r>
              <a:rPr lang="en-US" sz="1000">
                <a:solidFill>
                  <a:srgbClr val="262626"/>
                </a:solidFill>
              </a:rPr>
              <a:t>…………………………………………………..	6</a:t>
            </a:r>
            <a:endParaRPr sz="1000">
              <a:solidFill>
                <a:srgbClr val="262626"/>
              </a:solidFill>
            </a:endParaRPr>
          </a:p>
          <a:p>
            <a:pPr indent="0" lvl="0" marL="0" rtl="0" algn="l">
              <a:lnSpc>
                <a:spcPct val="95000"/>
              </a:lnSpc>
              <a:spcBef>
                <a:spcPts val="1600"/>
              </a:spcBef>
              <a:spcAft>
                <a:spcPts val="0"/>
              </a:spcAft>
              <a:buSzPts val="275"/>
              <a:buNone/>
            </a:pPr>
            <a:r>
              <a:rPr lang="en-US" sz="1000">
                <a:solidFill>
                  <a:srgbClr val="262626"/>
                </a:solidFill>
                <a:uFill>
                  <a:noFill/>
                </a:uFill>
                <a:hlinkClick>
                  <a:extLst>
                    <a:ext uri="{A12FA001-AC4F-418D-AE19-62706E023703}">
                      <ahyp:hlinkClr val="tx"/>
                    </a:ext>
                  </a:extLst>
                </a:hlinkClick>
              </a:rPr>
              <a:t>Problem Characteristics</a:t>
            </a:r>
            <a:r>
              <a:rPr lang="en-US" sz="1000">
                <a:solidFill>
                  <a:srgbClr val="262626"/>
                </a:solidFill>
              </a:rPr>
              <a:t>…………………………………………..	7</a:t>
            </a:r>
            <a:endParaRPr sz="1000">
              <a:solidFill>
                <a:srgbClr val="262626"/>
              </a:solidFill>
            </a:endParaRPr>
          </a:p>
          <a:p>
            <a:pPr indent="0" lvl="0" marL="0" rtl="0" algn="l">
              <a:lnSpc>
                <a:spcPct val="95000"/>
              </a:lnSpc>
              <a:spcBef>
                <a:spcPts val="1600"/>
              </a:spcBef>
              <a:spcAft>
                <a:spcPts val="0"/>
              </a:spcAft>
              <a:buClr>
                <a:schemeClr val="dk1"/>
              </a:buClr>
              <a:buSzPts val="275"/>
              <a:buFont typeface="Arial"/>
              <a:buNone/>
            </a:pPr>
            <a:r>
              <a:rPr lang="en-US" sz="1000">
                <a:solidFill>
                  <a:srgbClr val="262626"/>
                </a:solidFill>
              </a:rPr>
              <a:t>Solution Characteristics…………………………………………..	8</a:t>
            </a:r>
            <a:endParaRPr sz="1000">
              <a:solidFill>
                <a:srgbClr val="262626"/>
              </a:solidFill>
            </a:endParaRPr>
          </a:p>
          <a:p>
            <a:pPr indent="0" lvl="0" marL="0" rtl="0" algn="l">
              <a:lnSpc>
                <a:spcPct val="95000"/>
              </a:lnSpc>
              <a:spcBef>
                <a:spcPts val="1600"/>
              </a:spcBef>
              <a:spcAft>
                <a:spcPts val="0"/>
              </a:spcAft>
              <a:buClr>
                <a:schemeClr val="dk1"/>
              </a:buClr>
              <a:buSzPts val="275"/>
              <a:buFont typeface="Arial"/>
              <a:buNone/>
            </a:pPr>
            <a:r>
              <a:rPr lang="en-US" sz="1000">
                <a:solidFill>
                  <a:srgbClr val="262626"/>
                </a:solidFill>
              </a:rPr>
              <a:t>User Roles…………………………….…………………………...	9</a:t>
            </a:r>
            <a:endParaRPr sz="1000">
              <a:solidFill>
                <a:srgbClr val="262626"/>
              </a:solidFill>
            </a:endParaRPr>
          </a:p>
          <a:p>
            <a:pPr indent="0" lvl="0" marL="0" rtl="0" algn="l">
              <a:lnSpc>
                <a:spcPct val="95000"/>
              </a:lnSpc>
              <a:spcBef>
                <a:spcPts val="1600"/>
              </a:spcBef>
              <a:spcAft>
                <a:spcPts val="0"/>
              </a:spcAft>
              <a:buClr>
                <a:schemeClr val="dk1"/>
              </a:buClr>
              <a:buSzPts val="275"/>
              <a:buFont typeface="Arial"/>
              <a:buNone/>
            </a:pPr>
            <a:r>
              <a:rPr lang="en-US" sz="1000">
                <a:solidFill>
                  <a:srgbClr val="262626"/>
                </a:solidFill>
              </a:rPr>
              <a:t>User Stories………………...………………………………..…….     10</a:t>
            </a:r>
            <a:endParaRPr sz="1000">
              <a:solidFill>
                <a:srgbClr val="262626"/>
              </a:solidFill>
            </a:endParaRPr>
          </a:p>
          <a:p>
            <a:pPr indent="0" lvl="0" marL="0" rtl="0" algn="l">
              <a:lnSpc>
                <a:spcPct val="95000"/>
              </a:lnSpc>
              <a:spcBef>
                <a:spcPts val="1600"/>
              </a:spcBef>
              <a:spcAft>
                <a:spcPts val="0"/>
              </a:spcAft>
              <a:buClr>
                <a:schemeClr val="dk1"/>
              </a:buClr>
              <a:buSzPts val="275"/>
              <a:buFont typeface="Arial"/>
              <a:buNone/>
            </a:pPr>
            <a:r>
              <a:rPr lang="en-US" sz="1000">
                <a:solidFill>
                  <a:srgbClr val="262626"/>
                </a:solidFill>
              </a:rPr>
              <a:t>Prototype MFCD…………………………………………..……….     15</a:t>
            </a:r>
            <a:endParaRPr sz="1000">
              <a:solidFill>
                <a:srgbClr val="262626"/>
              </a:solidFill>
            </a:endParaRPr>
          </a:p>
          <a:p>
            <a:pPr indent="0" lvl="0" marL="0" rtl="0" algn="l">
              <a:lnSpc>
                <a:spcPct val="95000"/>
              </a:lnSpc>
              <a:spcBef>
                <a:spcPts val="1600"/>
              </a:spcBef>
              <a:spcAft>
                <a:spcPts val="0"/>
              </a:spcAft>
              <a:buClr>
                <a:schemeClr val="dk1"/>
              </a:buClr>
              <a:buSzPts val="275"/>
              <a:buFont typeface="Arial"/>
              <a:buNone/>
            </a:pPr>
            <a:r>
              <a:rPr lang="en-US" sz="1000">
                <a:solidFill>
                  <a:srgbClr val="262626"/>
                </a:solidFill>
              </a:rPr>
              <a:t>Prototype Feature Comparison…………………………………..     16</a:t>
            </a:r>
            <a:endParaRPr sz="1000">
              <a:solidFill>
                <a:srgbClr val="262626"/>
              </a:solidFill>
            </a:endParaRPr>
          </a:p>
          <a:p>
            <a:pPr indent="0" lvl="0" marL="0" rtl="0" algn="l">
              <a:lnSpc>
                <a:spcPct val="95000"/>
              </a:lnSpc>
              <a:spcBef>
                <a:spcPts val="1600"/>
              </a:spcBef>
              <a:spcAft>
                <a:spcPts val="0"/>
              </a:spcAft>
              <a:buClr>
                <a:schemeClr val="dk1"/>
              </a:buClr>
              <a:buSzPts val="275"/>
              <a:buFont typeface="Arial"/>
              <a:buNone/>
            </a:pPr>
            <a:r>
              <a:rPr lang="en-US" sz="1000">
                <a:solidFill>
                  <a:srgbClr val="262626"/>
                </a:solidFill>
              </a:rPr>
              <a:t>Development Tools………………………………………………..      17</a:t>
            </a:r>
            <a:endParaRPr sz="1000">
              <a:solidFill>
                <a:srgbClr val="262626"/>
              </a:solidFill>
            </a:endParaRPr>
          </a:p>
          <a:p>
            <a:pPr indent="0" lvl="0" marL="0" rtl="0" algn="l">
              <a:lnSpc>
                <a:spcPct val="95000"/>
              </a:lnSpc>
              <a:spcBef>
                <a:spcPts val="1600"/>
              </a:spcBef>
              <a:spcAft>
                <a:spcPts val="0"/>
              </a:spcAft>
              <a:buClr>
                <a:schemeClr val="dk1"/>
              </a:buClr>
              <a:buSzPts val="275"/>
              <a:buFont typeface="Arial"/>
              <a:buNone/>
            </a:pPr>
            <a:r>
              <a:rPr lang="en-US" sz="1000">
                <a:solidFill>
                  <a:srgbClr val="262626"/>
                </a:solidFill>
              </a:rPr>
              <a:t>Application Technology……………………………………………     18</a:t>
            </a:r>
            <a:endParaRPr sz="1000">
              <a:solidFill>
                <a:srgbClr val="262626"/>
              </a:solidFill>
            </a:endParaRPr>
          </a:p>
          <a:p>
            <a:pPr indent="0" lvl="0" marL="0" rtl="0" algn="l">
              <a:lnSpc>
                <a:spcPct val="95000"/>
              </a:lnSpc>
              <a:spcBef>
                <a:spcPts val="1600"/>
              </a:spcBef>
              <a:spcAft>
                <a:spcPts val="0"/>
              </a:spcAft>
              <a:buClr>
                <a:schemeClr val="dk1"/>
              </a:buClr>
              <a:buSzPts val="275"/>
              <a:buFont typeface="Arial"/>
              <a:buNone/>
            </a:pPr>
            <a:r>
              <a:rPr lang="en-US" sz="1000">
                <a:solidFill>
                  <a:srgbClr val="262626"/>
                </a:solidFill>
              </a:rPr>
              <a:t>Agile Sprints………………………………………………………..     20</a:t>
            </a:r>
            <a:endParaRPr sz="1000">
              <a:solidFill>
                <a:srgbClr val="262626"/>
              </a:solidFill>
            </a:endParaRPr>
          </a:p>
          <a:p>
            <a:pPr indent="0" lvl="0" marL="0" rtl="0" algn="l">
              <a:lnSpc>
                <a:spcPct val="95000"/>
              </a:lnSpc>
              <a:spcBef>
                <a:spcPts val="1600"/>
              </a:spcBef>
              <a:spcAft>
                <a:spcPts val="0"/>
              </a:spcAft>
              <a:buClr>
                <a:schemeClr val="dk1"/>
              </a:buClr>
              <a:buSzPts val="275"/>
              <a:buFont typeface="Arial"/>
              <a:buNone/>
            </a:pPr>
            <a:r>
              <a:rPr lang="en-US" sz="1000">
                <a:solidFill>
                  <a:srgbClr val="262626"/>
                </a:solidFill>
              </a:rPr>
              <a:t>Risk Matrix…………………………………………………....	…....     21</a:t>
            </a:r>
            <a:endParaRPr sz="1000">
              <a:solidFill>
                <a:srgbClr val="262626"/>
              </a:solidFill>
            </a:endParaRPr>
          </a:p>
          <a:p>
            <a:pPr indent="0" lvl="0" marL="0" rtl="0" algn="l">
              <a:lnSpc>
                <a:spcPct val="95000"/>
              </a:lnSpc>
              <a:spcBef>
                <a:spcPts val="1600"/>
              </a:spcBef>
              <a:spcAft>
                <a:spcPts val="0"/>
              </a:spcAft>
              <a:buClr>
                <a:schemeClr val="dk1"/>
              </a:buClr>
              <a:buSzPts val="275"/>
              <a:buFont typeface="Arial"/>
              <a:buNone/>
            </a:pPr>
            <a:r>
              <a:t/>
            </a:r>
            <a:endParaRPr sz="1000">
              <a:solidFill>
                <a:srgbClr val="262626"/>
              </a:solidFill>
            </a:endParaRPr>
          </a:p>
          <a:p>
            <a:pPr indent="0" lvl="0" marL="0" rtl="0" algn="l">
              <a:lnSpc>
                <a:spcPct val="95000"/>
              </a:lnSpc>
              <a:spcBef>
                <a:spcPts val="1600"/>
              </a:spcBef>
              <a:spcAft>
                <a:spcPts val="0"/>
              </a:spcAft>
              <a:buClr>
                <a:schemeClr val="dk1"/>
              </a:buClr>
              <a:buSzPts val="275"/>
              <a:buFont typeface="Arial"/>
              <a:buNone/>
            </a:pPr>
            <a:r>
              <a:t/>
            </a:r>
            <a:endParaRPr sz="900">
              <a:solidFill>
                <a:srgbClr val="262626"/>
              </a:solidFill>
            </a:endParaRPr>
          </a:p>
          <a:p>
            <a:pPr indent="0" lvl="0" marL="0" rtl="0" algn="l">
              <a:lnSpc>
                <a:spcPct val="95000"/>
              </a:lnSpc>
              <a:spcBef>
                <a:spcPts val="1600"/>
              </a:spcBef>
              <a:spcAft>
                <a:spcPts val="0"/>
              </a:spcAft>
              <a:buSzPts val="275"/>
              <a:buNone/>
            </a:pPr>
            <a:r>
              <a:t/>
            </a:r>
            <a:endParaRPr sz="900">
              <a:solidFill>
                <a:srgbClr val="262626"/>
              </a:solidFill>
            </a:endParaRPr>
          </a:p>
          <a:p>
            <a:pPr indent="0" lvl="0" marL="0" rtl="0" algn="l">
              <a:lnSpc>
                <a:spcPct val="95000"/>
              </a:lnSpc>
              <a:spcBef>
                <a:spcPts val="1600"/>
              </a:spcBef>
              <a:spcAft>
                <a:spcPts val="1600"/>
              </a:spcAft>
              <a:buSzPts val="275"/>
              <a:buNone/>
            </a:pPr>
            <a:r>
              <a:t/>
            </a:r>
            <a:endParaRPr sz="900">
              <a:solidFill>
                <a:srgbClr val="262626"/>
              </a:solidFill>
            </a:endParaRPr>
          </a:p>
        </p:txBody>
      </p:sp>
      <p:sp>
        <p:nvSpPr>
          <p:cNvPr id="137" name="Google Shape;137;p20"/>
          <p:cNvSpPr txBox="1"/>
          <p:nvPr>
            <p:ph idx="12" type="sldNum"/>
          </p:nvPr>
        </p:nvSpPr>
        <p:spPr>
          <a:xfrm>
            <a:off x="11296610" y="6301872"/>
            <a:ext cx="731700" cy="524700"/>
          </a:xfrm>
          <a:prstGeom prst="rect">
            <a:avLst/>
          </a:prstGeom>
        </p:spPr>
        <p:txBody>
          <a:bodyPr anchorCtr="0" anchor="ctr" bIns="121900" lIns="121900" spcFirstLastPara="1" rIns="121900" wrap="square" tIns="121900">
            <a:normAutofit/>
          </a:bodyPr>
          <a:lstStyle/>
          <a:p>
            <a:pPr indent="0" lvl="0" marL="0" rtl="0" algn="r">
              <a:spcBef>
                <a:spcPts val="0"/>
              </a:spcBef>
              <a:spcAft>
                <a:spcPts val="0"/>
              </a:spcAft>
              <a:buNone/>
            </a:pPr>
            <a:fld id="{00000000-1234-1234-1234-123412341234}" type="slidenum">
              <a:rPr lang="en-US">
                <a:solidFill>
                  <a:srgbClr val="262626"/>
                </a:solidFill>
              </a:rPr>
              <a:t>‹#›</a:t>
            </a:fld>
            <a:endParaRPr>
              <a:solidFill>
                <a:srgbClr val="262626"/>
              </a:solidFill>
            </a:endParaRPr>
          </a:p>
        </p:txBody>
      </p:sp>
      <p:sp>
        <p:nvSpPr>
          <p:cNvPr id="138" name="Google Shape;138;p20"/>
          <p:cNvSpPr txBox="1"/>
          <p:nvPr/>
        </p:nvSpPr>
        <p:spPr>
          <a:xfrm>
            <a:off x="268329" y="6381663"/>
            <a:ext cx="6818400" cy="3651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None/>
            </a:pPr>
            <a:r>
              <a:rPr lang="en-US">
                <a:solidFill>
                  <a:schemeClr val="lt1"/>
                </a:solidFill>
              </a:rPr>
              <a:t>FINAL </a:t>
            </a:r>
            <a:r>
              <a:rPr lang="en-US">
                <a:solidFill>
                  <a:schemeClr val="lt1"/>
                </a:solidFill>
              </a:rPr>
              <a:t>PROTOTYPE PRESENTATION</a:t>
            </a:r>
            <a:endParaRPr>
              <a:solidFill>
                <a:schemeClr val="lt1"/>
              </a:solidFill>
            </a:endParaRPr>
          </a:p>
        </p:txBody>
      </p:sp>
      <p:sp>
        <p:nvSpPr>
          <p:cNvPr id="139" name="Google Shape;139;p20"/>
          <p:cNvSpPr txBox="1"/>
          <p:nvPr/>
        </p:nvSpPr>
        <p:spPr>
          <a:xfrm>
            <a:off x="8218376" y="6381663"/>
            <a:ext cx="2584800" cy="365100"/>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r>
              <a:rPr lang="en-US">
                <a:solidFill>
                  <a:srgbClr val="262626"/>
                </a:solidFill>
              </a:rPr>
              <a:t>12/8</a:t>
            </a:r>
            <a:r>
              <a:rPr lang="en-US">
                <a:solidFill>
                  <a:srgbClr val="262626"/>
                </a:solidFill>
              </a:rPr>
              <a:t>/21</a:t>
            </a:r>
            <a:endParaRPr>
              <a:solidFill>
                <a:srgbClr val="262626"/>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4" name="Shape 144"/>
        <p:cNvGrpSpPr/>
        <p:nvPr/>
      </p:nvGrpSpPr>
      <p:grpSpPr>
        <a:xfrm>
          <a:off x="0" y="0"/>
          <a:ext cx="0" cy="0"/>
          <a:chOff x="0" y="0"/>
          <a:chExt cx="0" cy="0"/>
        </a:xfrm>
      </p:grpSpPr>
      <p:sp>
        <p:nvSpPr>
          <p:cNvPr id="145" name="Google Shape;145;p21"/>
          <p:cNvSpPr/>
          <p:nvPr/>
        </p:nvSpPr>
        <p:spPr>
          <a:xfrm>
            <a:off x="3048" y="0"/>
            <a:ext cx="12189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46" name="Google Shape;146;p21"/>
          <p:cNvSpPr txBox="1"/>
          <p:nvPr>
            <p:ph type="title"/>
          </p:nvPr>
        </p:nvSpPr>
        <p:spPr>
          <a:xfrm>
            <a:off x="643468" y="643467"/>
            <a:ext cx="3073500" cy="5126100"/>
          </a:xfrm>
          <a:prstGeom prst="rect">
            <a:avLst/>
          </a:prstGeom>
          <a:noFill/>
          <a:ln>
            <a:noFill/>
          </a:ln>
        </p:spPr>
        <p:txBody>
          <a:bodyPr anchorCtr="0" anchor="ctr" bIns="45700" lIns="91425" spcFirstLastPara="1" rIns="91425" wrap="square" tIns="45700">
            <a:normAutofit/>
          </a:bodyPr>
          <a:lstStyle/>
          <a:p>
            <a:pPr indent="0" lvl="0" marL="0" rtl="0" algn="r">
              <a:lnSpc>
                <a:spcPct val="90000"/>
              </a:lnSpc>
              <a:spcBef>
                <a:spcPts val="0"/>
              </a:spcBef>
              <a:spcAft>
                <a:spcPts val="0"/>
              </a:spcAft>
              <a:buClr>
                <a:srgbClr val="3F3F3F"/>
              </a:buClr>
              <a:buSzPts val="4200"/>
              <a:buFont typeface="Arial"/>
              <a:buNone/>
            </a:pPr>
            <a:r>
              <a:rPr lang="en-US"/>
              <a:t>Societal Problem</a:t>
            </a:r>
            <a:endParaRPr/>
          </a:p>
        </p:txBody>
      </p:sp>
      <p:cxnSp>
        <p:nvCxnSpPr>
          <p:cNvPr id="147" name="Google Shape;147;p21"/>
          <p:cNvCxnSpPr/>
          <p:nvPr/>
        </p:nvCxnSpPr>
        <p:spPr>
          <a:xfrm>
            <a:off x="4042052" y="1778497"/>
            <a:ext cx="0" cy="3200400"/>
          </a:xfrm>
          <a:prstGeom prst="straightConnector1">
            <a:avLst/>
          </a:prstGeom>
          <a:noFill/>
          <a:ln cap="flat" cmpd="sng" w="19050">
            <a:solidFill>
              <a:schemeClr val="dk1"/>
            </a:solidFill>
            <a:prstDash val="solid"/>
            <a:miter lim="800000"/>
            <a:headEnd len="sm" w="sm" type="none"/>
            <a:tailEnd len="sm" w="sm" type="none"/>
          </a:ln>
        </p:spPr>
      </p:cxnSp>
      <p:sp>
        <p:nvSpPr>
          <p:cNvPr id="148" name="Google Shape;148;p21"/>
          <p:cNvSpPr txBox="1"/>
          <p:nvPr>
            <p:ph idx="1" type="body"/>
          </p:nvPr>
        </p:nvSpPr>
        <p:spPr>
          <a:xfrm>
            <a:off x="4367125" y="1426350"/>
            <a:ext cx="6792000" cy="4537500"/>
          </a:xfrm>
          <a:prstGeom prst="rect">
            <a:avLst/>
          </a:prstGeom>
          <a:noFill/>
          <a:ln>
            <a:noFill/>
          </a:ln>
        </p:spPr>
        <p:txBody>
          <a:bodyPr anchorCtr="0" anchor="ctr" bIns="45700" lIns="0" spcFirstLastPara="1" rIns="0" wrap="square" tIns="45700">
            <a:normAutofit/>
          </a:bodyPr>
          <a:lstStyle/>
          <a:p>
            <a:pPr indent="0" lvl="0" marL="0" rtl="0" algn="l">
              <a:lnSpc>
                <a:spcPct val="120000"/>
              </a:lnSpc>
              <a:spcBef>
                <a:spcPts val="0"/>
              </a:spcBef>
              <a:spcAft>
                <a:spcPts val="0"/>
              </a:spcAft>
              <a:buNone/>
            </a:pPr>
            <a:r>
              <a:rPr lang="en-US" sz="2700">
                <a:solidFill>
                  <a:srgbClr val="000000"/>
                </a:solidFill>
              </a:rPr>
              <a:t>Young underprivileged students are adversely affected by having to learn online because of a lack of stable high-speed Internet (Anderson) and because they lack the knowledge and support at home needed to adapt when the Internet fails</a:t>
            </a:r>
            <a:r>
              <a:rPr lang="en-US" sz="2800">
                <a:solidFill>
                  <a:srgbClr val="000000"/>
                </a:solidFill>
              </a:rPr>
              <a:t>.</a:t>
            </a:r>
            <a:endParaRPr sz="2800">
              <a:solidFill>
                <a:srgbClr val="000000"/>
              </a:solidFill>
            </a:endParaRPr>
          </a:p>
          <a:p>
            <a:pPr indent="0" lvl="0" marL="0" rtl="0" algn="l">
              <a:lnSpc>
                <a:spcPct val="120000"/>
              </a:lnSpc>
              <a:spcBef>
                <a:spcPts val="1400"/>
              </a:spcBef>
              <a:spcAft>
                <a:spcPts val="0"/>
              </a:spcAft>
              <a:buSzPts val="1800"/>
              <a:buNone/>
            </a:pPr>
            <a:r>
              <a:t/>
            </a:r>
            <a:endParaRPr/>
          </a:p>
        </p:txBody>
      </p:sp>
      <p:sp>
        <p:nvSpPr>
          <p:cNvPr id="149" name="Google Shape;149;p21"/>
          <p:cNvSpPr txBox="1"/>
          <p:nvPr/>
        </p:nvSpPr>
        <p:spPr>
          <a:xfrm>
            <a:off x="0" y="6336750"/>
            <a:ext cx="12192000" cy="585300"/>
          </a:xfrm>
          <a:prstGeom prst="rect">
            <a:avLst/>
          </a:prstGeom>
          <a:solidFill>
            <a:srgbClr val="262626"/>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21"/>
          <p:cNvSpPr txBox="1"/>
          <p:nvPr>
            <p:ph idx="12" type="sldNum"/>
          </p:nvPr>
        </p:nvSpPr>
        <p:spPr>
          <a:xfrm>
            <a:off x="11027832" y="6446838"/>
            <a:ext cx="780000" cy="3651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sp>
        <p:nvSpPr>
          <p:cNvPr id="151" name="Google Shape;151;p21"/>
          <p:cNvSpPr txBox="1"/>
          <p:nvPr/>
        </p:nvSpPr>
        <p:spPr>
          <a:xfrm>
            <a:off x="415604" y="6446838"/>
            <a:ext cx="6818400" cy="3651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None/>
            </a:pPr>
            <a:r>
              <a:rPr lang="en-US">
                <a:solidFill>
                  <a:schemeClr val="lt1"/>
                </a:solidFill>
              </a:rPr>
              <a:t>FINAL PROTOTYPE PRESENTATION</a:t>
            </a:r>
            <a:endParaRPr>
              <a:solidFill>
                <a:schemeClr val="lt1"/>
              </a:solidFill>
            </a:endParaRPr>
          </a:p>
        </p:txBody>
      </p:sp>
      <p:sp>
        <p:nvSpPr>
          <p:cNvPr id="152" name="Google Shape;152;p21"/>
          <p:cNvSpPr txBox="1"/>
          <p:nvPr/>
        </p:nvSpPr>
        <p:spPr>
          <a:xfrm>
            <a:off x="8179351" y="6446838"/>
            <a:ext cx="2584800" cy="365100"/>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r>
              <a:rPr lang="en-US">
                <a:solidFill>
                  <a:schemeClr val="lt1"/>
                </a:solidFill>
              </a:rPr>
              <a:t>12/8/21</a:t>
            </a:r>
            <a:endParaRPr>
              <a:solidFill>
                <a:schemeClr val="lt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7" name="Shape 157"/>
        <p:cNvGrpSpPr/>
        <p:nvPr/>
      </p:nvGrpSpPr>
      <p:grpSpPr>
        <a:xfrm>
          <a:off x="0" y="0"/>
          <a:ext cx="0" cy="0"/>
          <a:chOff x="0" y="0"/>
          <a:chExt cx="0" cy="0"/>
        </a:xfrm>
      </p:grpSpPr>
      <p:sp>
        <p:nvSpPr>
          <p:cNvPr id="158" name="Google Shape;158;p22"/>
          <p:cNvSpPr/>
          <p:nvPr/>
        </p:nvSpPr>
        <p:spPr>
          <a:xfrm>
            <a:off x="3175" y="6400800"/>
            <a:ext cx="12188700" cy="457200"/>
          </a:xfrm>
          <a:prstGeom prst="rect">
            <a:avLst/>
          </a:pr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9" name="Google Shape;159;p22"/>
          <p:cNvCxnSpPr/>
          <p:nvPr/>
        </p:nvCxnSpPr>
        <p:spPr>
          <a:xfrm>
            <a:off x="1193532" y="1897380"/>
            <a:ext cx="9966900" cy="0"/>
          </a:xfrm>
          <a:prstGeom prst="straightConnector1">
            <a:avLst/>
          </a:prstGeom>
          <a:noFill/>
          <a:ln cap="flat" cmpd="sng" w="12700">
            <a:solidFill>
              <a:srgbClr val="3F3F3F"/>
            </a:solidFill>
            <a:prstDash val="solid"/>
            <a:round/>
            <a:headEnd len="sm" w="sm" type="none"/>
            <a:tailEnd len="sm" w="sm" type="none"/>
          </a:ln>
        </p:spPr>
      </p:cxnSp>
      <p:sp>
        <p:nvSpPr>
          <p:cNvPr id="160" name="Google Shape;160;p22"/>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61" name="Google Shape;161;p22"/>
          <p:cNvSpPr txBox="1"/>
          <p:nvPr>
            <p:ph type="title"/>
          </p:nvPr>
        </p:nvSpPr>
        <p:spPr>
          <a:xfrm>
            <a:off x="1097280" y="286603"/>
            <a:ext cx="10058400" cy="14508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rgbClr val="3F3F3F"/>
              </a:buClr>
              <a:buSzPts val="4800"/>
              <a:buFont typeface="Arial"/>
              <a:buNone/>
            </a:pPr>
            <a:r>
              <a:rPr lang="en-US" sz="4800"/>
              <a:t>Problem Characteristics</a:t>
            </a:r>
            <a:endParaRPr/>
          </a:p>
        </p:txBody>
      </p:sp>
      <p:cxnSp>
        <p:nvCxnSpPr>
          <p:cNvPr id="162" name="Google Shape;162;p22"/>
          <p:cNvCxnSpPr/>
          <p:nvPr/>
        </p:nvCxnSpPr>
        <p:spPr>
          <a:xfrm>
            <a:off x="1193532" y="1897380"/>
            <a:ext cx="9966900" cy="0"/>
          </a:xfrm>
          <a:prstGeom prst="straightConnector1">
            <a:avLst/>
          </a:prstGeom>
          <a:noFill/>
          <a:ln cap="flat" cmpd="sng" w="12700">
            <a:solidFill>
              <a:srgbClr val="3F3F3F"/>
            </a:solidFill>
            <a:prstDash val="solid"/>
            <a:round/>
            <a:headEnd len="sm" w="sm" type="none"/>
            <a:tailEnd len="sm" w="sm" type="none"/>
          </a:ln>
        </p:spPr>
      </p:cxnSp>
      <p:grpSp>
        <p:nvGrpSpPr>
          <p:cNvPr id="163" name="Google Shape;163;p22"/>
          <p:cNvGrpSpPr/>
          <p:nvPr/>
        </p:nvGrpSpPr>
        <p:grpSpPr>
          <a:xfrm>
            <a:off x="1101948" y="2978297"/>
            <a:ext cx="10048298" cy="2026436"/>
            <a:chOff x="4985" y="879782"/>
            <a:chExt cx="10048298" cy="2026436"/>
          </a:xfrm>
        </p:grpSpPr>
        <p:sp>
          <p:nvSpPr>
            <p:cNvPr id="164" name="Google Shape;164;p22"/>
            <p:cNvSpPr/>
            <p:nvPr/>
          </p:nvSpPr>
          <p:spPr>
            <a:xfrm>
              <a:off x="4985" y="879782"/>
              <a:ext cx="1049700" cy="1049700"/>
            </a:xfrm>
            <a:prstGeom prst="rect">
              <a:avLst/>
            </a:prstGeom>
            <a:blipFill rotWithShape="1">
              <a:blip r:embed="rId3">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22"/>
            <p:cNvSpPr/>
            <p:nvPr/>
          </p:nvSpPr>
          <p:spPr>
            <a:xfrm>
              <a:off x="4985" y="2016758"/>
              <a:ext cx="2999400" cy="45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22"/>
            <p:cNvSpPr txBox="1"/>
            <p:nvPr/>
          </p:nvSpPr>
          <p:spPr>
            <a:xfrm>
              <a:off x="4985" y="2016758"/>
              <a:ext cx="2999400" cy="45000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Clr>
                  <a:schemeClr val="dk1"/>
                </a:buClr>
                <a:buSzPts val="1600"/>
                <a:buFont typeface="Arial"/>
                <a:buNone/>
              </a:pPr>
              <a:r>
                <a:rPr b="1" i="0" lang="en-US" sz="1600" u="none" cap="none" strike="noStrike">
                  <a:solidFill>
                    <a:schemeClr val="dk1"/>
                  </a:solidFill>
                  <a:latin typeface="Arial"/>
                  <a:ea typeface="Arial"/>
                  <a:cs typeface="Arial"/>
                  <a:sym typeface="Arial"/>
                </a:rPr>
                <a:t>Affects younger students most</a:t>
              </a:r>
              <a:endParaRPr/>
            </a:p>
          </p:txBody>
        </p:sp>
        <p:sp>
          <p:nvSpPr>
            <p:cNvPr id="167" name="Google Shape;167;p22"/>
            <p:cNvSpPr/>
            <p:nvPr/>
          </p:nvSpPr>
          <p:spPr>
            <a:xfrm>
              <a:off x="4985" y="2507218"/>
              <a:ext cx="2999400" cy="399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22"/>
            <p:cNvSpPr txBox="1"/>
            <p:nvPr/>
          </p:nvSpPr>
          <p:spPr>
            <a:xfrm>
              <a:off x="4985" y="2507218"/>
              <a:ext cx="2999400" cy="39900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They have not built-up study habits</a:t>
              </a:r>
              <a:endParaRPr/>
            </a:p>
            <a:p>
              <a:pPr indent="0" lvl="0" marL="0" marR="0" rtl="0" algn="l">
                <a:lnSpc>
                  <a:spcPct val="90000"/>
                </a:lnSpc>
                <a:spcBef>
                  <a:spcPts val="42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Older students more familiar with apps</a:t>
              </a:r>
              <a:endParaRPr/>
            </a:p>
          </p:txBody>
        </p:sp>
        <p:sp>
          <p:nvSpPr>
            <p:cNvPr id="169" name="Google Shape;169;p22"/>
            <p:cNvSpPr/>
            <p:nvPr/>
          </p:nvSpPr>
          <p:spPr>
            <a:xfrm>
              <a:off x="3529434" y="879782"/>
              <a:ext cx="1049700" cy="1049700"/>
            </a:xfrm>
            <a:prstGeom prst="rect">
              <a:avLst/>
            </a:prstGeom>
            <a:blipFill rotWithShape="1">
              <a:blip r:embed="rId4">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22"/>
            <p:cNvSpPr/>
            <p:nvPr/>
          </p:nvSpPr>
          <p:spPr>
            <a:xfrm>
              <a:off x="3529434" y="2016758"/>
              <a:ext cx="2999400" cy="45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22"/>
            <p:cNvSpPr txBox="1"/>
            <p:nvPr/>
          </p:nvSpPr>
          <p:spPr>
            <a:xfrm>
              <a:off x="3529434" y="2016758"/>
              <a:ext cx="2999400" cy="45000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Clr>
                  <a:schemeClr val="dk1"/>
                </a:buClr>
                <a:buSzPts val="1600"/>
                <a:buFont typeface="Arial"/>
                <a:buNone/>
              </a:pPr>
              <a:r>
                <a:rPr b="1" i="0" lang="en-US" sz="1600" u="none" cap="none" strike="noStrike">
                  <a:solidFill>
                    <a:schemeClr val="dk1"/>
                  </a:solidFill>
                  <a:latin typeface="Arial"/>
                  <a:ea typeface="Arial"/>
                  <a:cs typeface="Arial"/>
                  <a:sym typeface="Arial"/>
                </a:rPr>
                <a:t>Lack of technical </a:t>
              </a:r>
              <a:r>
                <a:rPr b="1" lang="en-US" sz="1600">
                  <a:solidFill>
                    <a:schemeClr val="dk1"/>
                  </a:solidFill>
                </a:rPr>
                <a:t>knowledge</a:t>
              </a:r>
              <a:r>
                <a:rPr b="1" i="0" lang="en-US" sz="1600" u="none" cap="none" strike="noStrike">
                  <a:solidFill>
                    <a:schemeClr val="dk1"/>
                  </a:solidFill>
                  <a:latin typeface="Arial"/>
                  <a:ea typeface="Arial"/>
                  <a:cs typeface="Arial"/>
                  <a:sym typeface="Arial"/>
                </a:rPr>
                <a:t> at home</a:t>
              </a:r>
              <a:endParaRPr/>
            </a:p>
          </p:txBody>
        </p:sp>
        <p:sp>
          <p:nvSpPr>
            <p:cNvPr id="172" name="Google Shape;172;p22"/>
            <p:cNvSpPr/>
            <p:nvPr/>
          </p:nvSpPr>
          <p:spPr>
            <a:xfrm>
              <a:off x="3529434" y="2507218"/>
              <a:ext cx="2999400" cy="399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22"/>
            <p:cNvSpPr txBox="1"/>
            <p:nvPr/>
          </p:nvSpPr>
          <p:spPr>
            <a:xfrm>
              <a:off x="3529434" y="2507218"/>
              <a:ext cx="2999400" cy="39900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Parents may not be tech savvy</a:t>
              </a:r>
              <a:endParaRPr/>
            </a:p>
            <a:p>
              <a:pPr indent="0" lvl="0" marL="0" marR="0" rtl="0" algn="l">
                <a:lnSpc>
                  <a:spcPct val="90000"/>
                </a:lnSpc>
                <a:spcBef>
                  <a:spcPts val="42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Parents may be at work</a:t>
              </a:r>
              <a:endParaRPr/>
            </a:p>
          </p:txBody>
        </p:sp>
        <p:sp>
          <p:nvSpPr>
            <p:cNvPr id="174" name="Google Shape;174;p22"/>
            <p:cNvSpPr/>
            <p:nvPr/>
          </p:nvSpPr>
          <p:spPr>
            <a:xfrm>
              <a:off x="7053883" y="879782"/>
              <a:ext cx="1049700" cy="1049700"/>
            </a:xfrm>
            <a:prstGeom prst="rect">
              <a:avLst/>
            </a:prstGeom>
            <a:blipFill rotWithShape="1">
              <a:blip r:embed="rId5">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22"/>
            <p:cNvSpPr/>
            <p:nvPr/>
          </p:nvSpPr>
          <p:spPr>
            <a:xfrm>
              <a:off x="7053883" y="2016758"/>
              <a:ext cx="2999400" cy="45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22"/>
            <p:cNvSpPr txBox="1"/>
            <p:nvPr/>
          </p:nvSpPr>
          <p:spPr>
            <a:xfrm>
              <a:off x="7053883" y="2016758"/>
              <a:ext cx="2999400" cy="45000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Clr>
                  <a:schemeClr val="dk1"/>
                </a:buClr>
                <a:buSzPts val="1600"/>
                <a:buFont typeface="Arial"/>
                <a:buNone/>
              </a:pPr>
              <a:r>
                <a:rPr b="1" i="0" lang="en-US" sz="1600" u="none" cap="none" strike="noStrike">
                  <a:solidFill>
                    <a:schemeClr val="dk1"/>
                  </a:solidFill>
                  <a:latin typeface="Arial"/>
                  <a:ea typeface="Arial"/>
                  <a:cs typeface="Arial"/>
                  <a:sym typeface="Arial"/>
                </a:rPr>
                <a:t>Difficult to reach teachers</a:t>
              </a:r>
              <a:endParaRPr/>
            </a:p>
          </p:txBody>
        </p:sp>
        <p:sp>
          <p:nvSpPr>
            <p:cNvPr id="177" name="Google Shape;177;p22"/>
            <p:cNvSpPr/>
            <p:nvPr/>
          </p:nvSpPr>
          <p:spPr>
            <a:xfrm>
              <a:off x="7053883" y="2507218"/>
              <a:ext cx="2999400" cy="399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22"/>
            <p:cNvSpPr txBox="1"/>
            <p:nvPr/>
          </p:nvSpPr>
          <p:spPr>
            <a:xfrm>
              <a:off x="7053883" y="2507218"/>
              <a:ext cx="2999400" cy="39900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Limited forms of contact</a:t>
              </a:r>
              <a:endParaRPr/>
            </a:p>
            <a:p>
              <a:pPr indent="0" lvl="0" marL="0" marR="0" rtl="0" algn="l">
                <a:lnSpc>
                  <a:spcPct val="90000"/>
                </a:lnSpc>
                <a:spcBef>
                  <a:spcPts val="42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IT is not their specialty</a:t>
              </a:r>
              <a:endParaRPr/>
            </a:p>
          </p:txBody>
        </p:sp>
      </p:grpSp>
      <p:sp>
        <p:nvSpPr>
          <p:cNvPr id="179" name="Google Shape;179;p22"/>
          <p:cNvSpPr txBox="1"/>
          <p:nvPr>
            <p:ph idx="12" type="sldNum"/>
          </p:nvPr>
        </p:nvSpPr>
        <p:spPr>
          <a:xfrm>
            <a:off x="11296610" y="6301872"/>
            <a:ext cx="731700" cy="524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sp>
        <p:nvSpPr>
          <p:cNvPr id="180" name="Google Shape;180;p22"/>
          <p:cNvSpPr txBox="1"/>
          <p:nvPr/>
        </p:nvSpPr>
        <p:spPr>
          <a:xfrm>
            <a:off x="415604" y="6381663"/>
            <a:ext cx="6818400" cy="3651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None/>
            </a:pPr>
            <a:r>
              <a:rPr lang="en-US">
                <a:solidFill>
                  <a:srgbClr val="262626"/>
                </a:solidFill>
              </a:rPr>
              <a:t>FINAL PROTOTYPE PRESENTATION</a:t>
            </a:r>
            <a:endParaRPr>
              <a:solidFill>
                <a:srgbClr val="262626"/>
              </a:solidFill>
            </a:endParaRPr>
          </a:p>
        </p:txBody>
      </p:sp>
      <p:sp>
        <p:nvSpPr>
          <p:cNvPr id="181" name="Google Shape;181;p22"/>
          <p:cNvSpPr txBox="1"/>
          <p:nvPr/>
        </p:nvSpPr>
        <p:spPr>
          <a:xfrm>
            <a:off x="8218376" y="6381663"/>
            <a:ext cx="2584800" cy="365100"/>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r>
              <a:rPr lang="en-US">
                <a:solidFill>
                  <a:srgbClr val="262626"/>
                </a:solidFill>
              </a:rPr>
              <a:t>12/8/21</a:t>
            </a:r>
            <a:endParaRPr>
              <a:solidFill>
                <a:srgbClr val="262626"/>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6" name="Shape 186"/>
        <p:cNvGrpSpPr/>
        <p:nvPr/>
      </p:nvGrpSpPr>
      <p:grpSpPr>
        <a:xfrm>
          <a:off x="0" y="0"/>
          <a:ext cx="0" cy="0"/>
          <a:chOff x="0" y="0"/>
          <a:chExt cx="0" cy="0"/>
        </a:xfrm>
      </p:grpSpPr>
      <p:sp>
        <p:nvSpPr>
          <p:cNvPr id="187" name="Google Shape;187;p23"/>
          <p:cNvSpPr/>
          <p:nvPr/>
        </p:nvSpPr>
        <p:spPr>
          <a:xfrm>
            <a:off x="1507"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88" name="Google Shape;188;p23"/>
          <p:cNvSpPr/>
          <p:nvPr/>
        </p:nvSpPr>
        <p:spPr>
          <a:xfrm>
            <a:off x="1507" y="4953000"/>
            <a:ext cx="12189000" cy="1905000"/>
          </a:xfrm>
          <a:prstGeom prst="rect">
            <a:avLst/>
          </a:pr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23"/>
          <p:cNvSpPr txBox="1"/>
          <p:nvPr>
            <p:ph type="title"/>
          </p:nvPr>
        </p:nvSpPr>
        <p:spPr>
          <a:xfrm>
            <a:off x="1066800" y="5252936"/>
            <a:ext cx="10058400" cy="10287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lt1"/>
              </a:buClr>
              <a:buSzPts val="4200"/>
              <a:buFont typeface="Arial"/>
              <a:buNone/>
            </a:pPr>
            <a:r>
              <a:rPr lang="en-US">
                <a:solidFill>
                  <a:schemeClr val="lt1"/>
                </a:solidFill>
              </a:rPr>
              <a:t>Solution Characteristics: Client App</a:t>
            </a:r>
            <a:endParaRPr/>
          </a:p>
        </p:txBody>
      </p:sp>
      <p:sp>
        <p:nvSpPr>
          <p:cNvPr id="190" name="Google Shape;190;p23"/>
          <p:cNvSpPr txBox="1"/>
          <p:nvPr>
            <p:ph idx="12" type="sldNum"/>
          </p:nvPr>
        </p:nvSpPr>
        <p:spPr>
          <a:xfrm>
            <a:off x="10993582" y="6446838"/>
            <a:ext cx="780000" cy="3651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grpSp>
        <p:nvGrpSpPr>
          <p:cNvPr id="191" name="Google Shape;191;p23"/>
          <p:cNvGrpSpPr/>
          <p:nvPr/>
        </p:nvGrpSpPr>
        <p:grpSpPr>
          <a:xfrm>
            <a:off x="648876" y="1174294"/>
            <a:ext cx="10889702" cy="3144006"/>
            <a:chOff x="5410" y="530827"/>
            <a:chExt cx="10889702" cy="3144006"/>
          </a:xfrm>
        </p:grpSpPr>
        <p:sp>
          <p:nvSpPr>
            <p:cNvPr id="192" name="Google Shape;192;p23"/>
            <p:cNvSpPr/>
            <p:nvPr/>
          </p:nvSpPr>
          <p:spPr>
            <a:xfrm>
              <a:off x="5410" y="530827"/>
              <a:ext cx="842400" cy="842400"/>
            </a:xfrm>
            <a:prstGeom prst="rect">
              <a:avLst/>
            </a:prstGeom>
            <a:blipFill rotWithShape="1">
              <a:blip r:embed="rId3">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23"/>
            <p:cNvSpPr/>
            <p:nvPr/>
          </p:nvSpPr>
          <p:spPr>
            <a:xfrm>
              <a:off x="5410" y="1483097"/>
              <a:ext cx="2406600" cy="360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23"/>
            <p:cNvSpPr txBox="1"/>
            <p:nvPr/>
          </p:nvSpPr>
          <p:spPr>
            <a:xfrm>
              <a:off x="5410" y="1483097"/>
              <a:ext cx="2406600" cy="360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2000"/>
                <a:buFont typeface="Arial"/>
                <a:buNone/>
              </a:pPr>
              <a:r>
                <a:rPr b="1" i="0" lang="en-US" sz="2000" u="none" cap="none" strike="noStrike">
                  <a:solidFill>
                    <a:schemeClr val="dk1"/>
                  </a:solidFill>
                  <a:latin typeface="Arial"/>
                  <a:ea typeface="Arial"/>
                  <a:cs typeface="Arial"/>
                  <a:sym typeface="Arial"/>
                </a:rPr>
                <a:t>Simple UI</a:t>
              </a:r>
              <a:endParaRPr/>
            </a:p>
          </p:txBody>
        </p:sp>
        <p:sp>
          <p:nvSpPr>
            <p:cNvPr id="195" name="Google Shape;195;p23"/>
            <p:cNvSpPr/>
            <p:nvPr/>
          </p:nvSpPr>
          <p:spPr>
            <a:xfrm>
              <a:off x="5410" y="1895232"/>
              <a:ext cx="2406600" cy="1193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23"/>
            <p:cNvSpPr txBox="1"/>
            <p:nvPr/>
          </p:nvSpPr>
          <p:spPr>
            <a:xfrm>
              <a:off x="5410" y="1895232"/>
              <a:ext cx="2406600" cy="1193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500"/>
                <a:buFont typeface="Arial"/>
                <a:buNone/>
              </a:pPr>
              <a:r>
                <a:rPr b="0" i="0" lang="en-US" sz="1500" u="none" cap="none" strike="noStrike">
                  <a:solidFill>
                    <a:schemeClr val="dk1"/>
                  </a:solidFill>
                  <a:latin typeface="Arial"/>
                  <a:ea typeface="Arial"/>
                  <a:cs typeface="Arial"/>
                  <a:sym typeface="Arial"/>
                </a:rPr>
                <a:t>Icons for buttons</a:t>
              </a:r>
              <a:endParaRPr/>
            </a:p>
            <a:p>
              <a:pPr indent="0" lvl="0" marL="0" marR="0" rtl="0" algn="l">
                <a:lnSpc>
                  <a:spcPct val="100000"/>
                </a:lnSpc>
                <a:spcBef>
                  <a:spcPts val="525"/>
                </a:spcBef>
                <a:spcAft>
                  <a:spcPts val="0"/>
                </a:spcAft>
                <a:buClr>
                  <a:schemeClr val="dk1"/>
                </a:buClr>
                <a:buSzPts val="1500"/>
                <a:buFont typeface="Arial"/>
                <a:buNone/>
              </a:pPr>
              <a:r>
                <a:rPr b="0" i="0" lang="en-US" sz="1500" u="none" cap="none" strike="noStrike">
                  <a:solidFill>
                    <a:schemeClr val="dk1"/>
                  </a:solidFill>
                  <a:latin typeface="Arial"/>
                  <a:ea typeface="Arial"/>
                  <a:cs typeface="Arial"/>
                  <a:sym typeface="Arial"/>
                </a:rPr>
                <a:t>Limited options</a:t>
              </a:r>
              <a:endParaRPr/>
            </a:p>
            <a:p>
              <a:pPr indent="0" lvl="0" marL="0" marR="0" rtl="0" algn="l">
                <a:lnSpc>
                  <a:spcPct val="100000"/>
                </a:lnSpc>
                <a:spcBef>
                  <a:spcPts val="525"/>
                </a:spcBef>
                <a:spcAft>
                  <a:spcPts val="0"/>
                </a:spcAft>
                <a:buClr>
                  <a:schemeClr val="dk1"/>
                </a:buClr>
                <a:buSzPts val="1500"/>
                <a:buFont typeface="Arial"/>
                <a:buNone/>
              </a:pPr>
              <a:r>
                <a:rPr b="0" i="0" lang="en-US" sz="1500" u="none" cap="none" strike="noStrike">
                  <a:solidFill>
                    <a:schemeClr val="dk1"/>
                  </a:solidFill>
                  <a:latin typeface="Arial"/>
                  <a:ea typeface="Arial"/>
                  <a:cs typeface="Arial"/>
                  <a:sym typeface="Arial"/>
                </a:rPr>
                <a:t>Everything they need in one place</a:t>
              </a:r>
              <a:endParaRPr/>
            </a:p>
          </p:txBody>
        </p:sp>
        <p:sp>
          <p:nvSpPr>
            <p:cNvPr id="197" name="Google Shape;197;p23"/>
            <p:cNvSpPr/>
            <p:nvPr/>
          </p:nvSpPr>
          <p:spPr>
            <a:xfrm>
              <a:off x="2833111" y="530827"/>
              <a:ext cx="842400" cy="842400"/>
            </a:xfrm>
            <a:prstGeom prst="rect">
              <a:avLst/>
            </a:prstGeom>
            <a:blipFill rotWithShape="1">
              <a:blip r:embed="rId4">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23"/>
            <p:cNvSpPr/>
            <p:nvPr/>
          </p:nvSpPr>
          <p:spPr>
            <a:xfrm>
              <a:off x="2833111" y="1483097"/>
              <a:ext cx="2406600" cy="360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23"/>
            <p:cNvSpPr txBox="1"/>
            <p:nvPr/>
          </p:nvSpPr>
          <p:spPr>
            <a:xfrm>
              <a:off x="2833111" y="1483097"/>
              <a:ext cx="2406600" cy="360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2000"/>
                <a:buFont typeface="Arial"/>
                <a:buNone/>
              </a:pPr>
              <a:r>
                <a:rPr b="1" i="0" lang="en-US" sz="2000" u="none" cap="none" strike="noStrike">
                  <a:solidFill>
                    <a:schemeClr val="dk1"/>
                  </a:solidFill>
                  <a:latin typeface="Arial"/>
                  <a:ea typeface="Arial"/>
                  <a:cs typeface="Arial"/>
                  <a:sym typeface="Arial"/>
                </a:rPr>
                <a:t>Native App</a:t>
              </a:r>
              <a:endParaRPr/>
            </a:p>
          </p:txBody>
        </p:sp>
        <p:sp>
          <p:nvSpPr>
            <p:cNvPr id="200" name="Google Shape;200;p23"/>
            <p:cNvSpPr/>
            <p:nvPr/>
          </p:nvSpPr>
          <p:spPr>
            <a:xfrm>
              <a:off x="2833111" y="1895232"/>
              <a:ext cx="2406600" cy="1193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23"/>
            <p:cNvSpPr txBox="1"/>
            <p:nvPr/>
          </p:nvSpPr>
          <p:spPr>
            <a:xfrm>
              <a:off x="2833111" y="1895232"/>
              <a:ext cx="2406600" cy="1193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500"/>
                <a:buFont typeface="Arial"/>
                <a:buNone/>
              </a:pPr>
              <a:r>
                <a:rPr b="0" i="0" lang="en-US" sz="1500" u="none" cap="none" strike="noStrike">
                  <a:solidFill>
                    <a:schemeClr val="dk1"/>
                  </a:solidFill>
                  <a:latin typeface="Arial"/>
                  <a:ea typeface="Arial"/>
                  <a:cs typeface="Arial"/>
                  <a:sym typeface="Arial"/>
                </a:rPr>
                <a:t>Works without Internet</a:t>
              </a:r>
              <a:endParaRPr/>
            </a:p>
            <a:p>
              <a:pPr indent="0" lvl="0" marL="0" marR="0" rtl="0" algn="l">
                <a:lnSpc>
                  <a:spcPct val="100000"/>
                </a:lnSpc>
                <a:spcBef>
                  <a:spcPts val="525"/>
                </a:spcBef>
                <a:spcAft>
                  <a:spcPts val="0"/>
                </a:spcAft>
                <a:buClr>
                  <a:schemeClr val="dk1"/>
                </a:buClr>
                <a:buSzPts val="1500"/>
                <a:buFont typeface="Arial"/>
                <a:buNone/>
              </a:pPr>
              <a:r>
                <a:rPr lang="en-US" sz="1500">
                  <a:solidFill>
                    <a:schemeClr val="dk1"/>
                  </a:solidFill>
                </a:rPr>
                <a:t>Targets</a:t>
              </a:r>
              <a:r>
                <a:rPr b="0" i="0" lang="en-US" sz="1500" u="none" cap="none" strike="noStrike">
                  <a:solidFill>
                    <a:schemeClr val="dk1"/>
                  </a:solidFill>
                  <a:latin typeface="Arial"/>
                  <a:ea typeface="Arial"/>
                  <a:cs typeface="Arial"/>
                  <a:sym typeface="Arial"/>
                </a:rPr>
                <a:t> Chromebook</a:t>
              </a:r>
              <a:endParaRPr/>
            </a:p>
            <a:p>
              <a:pPr indent="0" lvl="0" marL="0" marR="0" rtl="0" algn="l">
                <a:lnSpc>
                  <a:spcPct val="100000"/>
                </a:lnSpc>
                <a:spcBef>
                  <a:spcPts val="525"/>
                </a:spcBef>
                <a:spcAft>
                  <a:spcPts val="0"/>
                </a:spcAft>
                <a:buClr>
                  <a:schemeClr val="dk1"/>
                </a:buClr>
                <a:buSzPts val="1500"/>
                <a:buFont typeface="Arial"/>
                <a:buNone/>
              </a:pPr>
              <a:r>
                <a:rPr b="0" i="0" lang="en-US" sz="1500" u="none" cap="none" strike="noStrike">
                  <a:solidFill>
                    <a:schemeClr val="dk1"/>
                  </a:solidFill>
                  <a:latin typeface="Arial"/>
                  <a:ea typeface="Arial"/>
                  <a:cs typeface="Arial"/>
                  <a:sym typeface="Arial"/>
                </a:rPr>
                <a:t>Written in Java</a:t>
              </a:r>
              <a:endParaRPr/>
            </a:p>
          </p:txBody>
        </p:sp>
        <p:sp>
          <p:nvSpPr>
            <p:cNvPr id="202" name="Google Shape;202;p23"/>
            <p:cNvSpPr/>
            <p:nvPr/>
          </p:nvSpPr>
          <p:spPr>
            <a:xfrm>
              <a:off x="5660811" y="530827"/>
              <a:ext cx="842400" cy="842400"/>
            </a:xfrm>
            <a:prstGeom prst="rect">
              <a:avLst/>
            </a:prstGeom>
            <a:blipFill rotWithShape="1">
              <a:blip r:embed="rId5">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23"/>
            <p:cNvSpPr/>
            <p:nvPr/>
          </p:nvSpPr>
          <p:spPr>
            <a:xfrm>
              <a:off x="5660811" y="1483097"/>
              <a:ext cx="2406600" cy="360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23"/>
            <p:cNvSpPr txBox="1"/>
            <p:nvPr/>
          </p:nvSpPr>
          <p:spPr>
            <a:xfrm>
              <a:off x="5660811" y="1483097"/>
              <a:ext cx="2406600" cy="360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2000"/>
                <a:buFont typeface="Arial"/>
                <a:buNone/>
              </a:pPr>
              <a:r>
                <a:rPr b="1" i="0" lang="en-US" sz="2000" u="none" cap="none" strike="noStrike">
                  <a:solidFill>
                    <a:schemeClr val="dk1"/>
                  </a:solidFill>
                  <a:latin typeface="Arial"/>
                  <a:ea typeface="Arial"/>
                  <a:cs typeface="Arial"/>
                  <a:sym typeface="Arial"/>
                </a:rPr>
                <a:t>Highly Automated</a:t>
              </a:r>
              <a:endParaRPr/>
            </a:p>
          </p:txBody>
        </p:sp>
        <p:sp>
          <p:nvSpPr>
            <p:cNvPr id="205" name="Google Shape;205;p23"/>
            <p:cNvSpPr/>
            <p:nvPr/>
          </p:nvSpPr>
          <p:spPr>
            <a:xfrm>
              <a:off x="5660811" y="1895232"/>
              <a:ext cx="2406600" cy="1193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23"/>
            <p:cNvSpPr txBox="1"/>
            <p:nvPr/>
          </p:nvSpPr>
          <p:spPr>
            <a:xfrm>
              <a:off x="5660809" y="1895233"/>
              <a:ext cx="2406600" cy="17796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500"/>
                <a:buFont typeface="Arial"/>
                <a:buNone/>
              </a:pPr>
              <a:r>
                <a:rPr b="0" i="0" lang="en-US" sz="1500" u="none" cap="none" strike="noStrike">
                  <a:solidFill>
                    <a:schemeClr val="dk1"/>
                  </a:solidFill>
                  <a:latin typeface="Arial"/>
                  <a:ea typeface="Arial"/>
                  <a:cs typeface="Arial"/>
                  <a:sym typeface="Arial"/>
                </a:rPr>
                <a:t>Send/receive files</a:t>
              </a:r>
              <a:endParaRPr/>
            </a:p>
            <a:p>
              <a:pPr indent="0" lvl="0" marL="0" marR="0" rtl="0" algn="l">
                <a:lnSpc>
                  <a:spcPct val="100000"/>
                </a:lnSpc>
                <a:spcBef>
                  <a:spcPts val="525"/>
                </a:spcBef>
                <a:spcAft>
                  <a:spcPts val="0"/>
                </a:spcAft>
                <a:buClr>
                  <a:schemeClr val="dk1"/>
                </a:buClr>
                <a:buSzPts val="1500"/>
                <a:buFont typeface="Arial"/>
                <a:buNone/>
              </a:pPr>
              <a:r>
                <a:rPr b="0" i="0" lang="en-US" sz="1500" u="none" cap="none" strike="noStrike">
                  <a:solidFill>
                    <a:schemeClr val="dk1"/>
                  </a:solidFill>
                  <a:latin typeface="Arial"/>
                  <a:ea typeface="Arial"/>
                  <a:cs typeface="Arial"/>
                  <a:sym typeface="Arial"/>
                </a:rPr>
                <a:t>Zip/Unzip files</a:t>
              </a:r>
              <a:endParaRPr/>
            </a:p>
            <a:p>
              <a:pPr indent="0" lvl="0" marL="0" marR="0" rtl="0" algn="l">
                <a:lnSpc>
                  <a:spcPct val="100000"/>
                </a:lnSpc>
                <a:spcBef>
                  <a:spcPts val="525"/>
                </a:spcBef>
                <a:spcAft>
                  <a:spcPts val="0"/>
                </a:spcAft>
                <a:buClr>
                  <a:schemeClr val="dk1"/>
                </a:buClr>
                <a:buSzPts val="1500"/>
                <a:buFont typeface="Arial"/>
                <a:buNone/>
              </a:pPr>
              <a:r>
                <a:rPr b="0" i="0" lang="en-US" sz="1500" u="none" cap="none" strike="noStrike">
                  <a:solidFill>
                    <a:schemeClr val="dk1"/>
                  </a:solidFill>
                  <a:latin typeface="Arial"/>
                  <a:ea typeface="Arial"/>
                  <a:cs typeface="Arial"/>
                  <a:sym typeface="Arial"/>
                </a:rPr>
                <a:t>Weighted Priority Queue</a:t>
              </a:r>
              <a:endParaRPr/>
            </a:p>
            <a:p>
              <a:pPr indent="0" lvl="0" marL="0" marR="0" rtl="0" algn="l">
                <a:lnSpc>
                  <a:spcPct val="100000"/>
                </a:lnSpc>
                <a:spcBef>
                  <a:spcPts val="525"/>
                </a:spcBef>
                <a:spcAft>
                  <a:spcPts val="0"/>
                </a:spcAft>
                <a:buClr>
                  <a:schemeClr val="dk1"/>
                </a:buClr>
                <a:buSzPts val="1500"/>
                <a:buFont typeface="Arial"/>
                <a:buNone/>
              </a:pPr>
              <a:r>
                <a:rPr b="0" i="0" lang="en-US" sz="1500" u="none" cap="none" strike="noStrike">
                  <a:solidFill>
                    <a:schemeClr val="dk1"/>
                  </a:solidFill>
                  <a:latin typeface="Arial"/>
                  <a:ea typeface="Arial"/>
                  <a:cs typeface="Arial"/>
                  <a:sym typeface="Arial"/>
                </a:rPr>
                <a:t>Dropped Internet recovery</a:t>
              </a:r>
              <a:endParaRPr sz="1500">
                <a:solidFill>
                  <a:schemeClr val="dk1"/>
                </a:solidFill>
              </a:endParaRPr>
            </a:p>
            <a:p>
              <a:pPr indent="0" lvl="0" marL="0" marR="0" rtl="0" algn="l">
                <a:lnSpc>
                  <a:spcPct val="100000"/>
                </a:lnSpc>
                <a:spcBef>
                  <a:spcPts val="525"/>
                </a:spcBef>
                <a:spcAft>
                  <a:spcPts val="0"/>
                </a:spcAft>
                <a:buClr>
                  <a:schemeClr val="dk1"/>
                </a:buClr>
                <a:buSzPts val="1500"/>
                <a:buFont typeface="Arial"/>
                <a:buNone/>
              </a:pPr>
              <a:r>
                <a:rPr lang="en-US" sz="1500">
                  <a:solidFill>
                    <a:schemeClr val="dk1"/>
                  </a:solidFill>
                </a:rPr>
                <a:t>Downloads in sleep in Library</a:t>
              </a:r>
              <a:endParaRPr sz="1500">
                <a:solidFill>
                  <a:schemeClr val="dk1"/>
                </a:solidFill>
              </a:endParaRPr>
            </a:p>
          </p:txBody>
        </p:sp>
        <p:sp>
          <p:nvSpPr>
            <p:cNvPr id="207" name="Google Shape;207;p23"/>
            <p:cNvSpPr/>
            <p:nvPr/>
          </p:nvSpPr>
          <p:spPr>
            <a:xfrm>
              <a:off x="8488512" y="530827"/>
              <a:ext cx="842400" cy="842400"/>
            </a:xfrm>
            <a:prstGeom prst="rect">
              <a:avLst/>
            </a:prstGeom>
            <a:blipFill rotWithShape="1">
              <a:blip r:embed="rId6">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23"/>
            <p:cNvSpPr/>
            <p:nvPr/>
          </p:nvSpPr>
          <p:spPr>
            <a:xfrm>
              <a:off x="8488512" y="1483097"/>
              <a:ext cx="2406600" cy="360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23"/>
            <p:cNvSpPr txBox="1"/>
            <p:nvPr/>
          </p:nvSpPr>
          <p:spPr>
            <a:xfrm>
              <a:off x="8488512" y="1483097"/>
              <a:ext cx="2406600" cy="360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2000"/>
                <a:buFont typeface="Arial"/>
                <a:buNone/>
              </a:pPr>
              <a:r>
                <a:rPr b="1" i="0" lang="en-US" sz="2000" u="none" cap="none" strike="noStrike">
                  <a:solidFill>
                    <a:schemeClr val="dk1"/>
                  </a:solidFill>
                  <a:latin typeface="Arial"/>
                  <a:ea typeface="Arial"/>
                  <a:cs typeface="Arial"/>
                  <a:sym typeface="Arial"/>
                </a:rPr>
                <a:t>Video conferencing</a:t>
              </a:r>
              <a:endParaRPr/>
            </a:p>
          </p:txBody>
        </p:sp>
        <p:sp>
          <p:nvSpPr>
            <p:cNvPr id="210" name="Google Shape;210;p23"/>
            <p:cNvSpPr/>
            <p:nvPr/>
          </p:nvSpPr>
          <p:spPr>
            <a:xfrm>
              <a:off x="8488512" y="1895232"/>
              <a:ext cx="2406600" cy="1193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23"/>
            <p:cNvSpPr txBox="1"/>
            <p:nvPr/>
          </p:nvSpPr>
          <p:spPr>
            <a:xfrm>
              <a:off x="8488512" y="1895232"/>
              <a:ext cx="2406600" cy="1193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500"/>
                <a:buFont typeface="Arial"/>
                <a:buNone/>
              </a:pPr>
              <a:r>
                <a:rPr b="0" i="0" lang="en-US" sz="1500" u="none" cap="none" strike="noStrike">
                  <a:solidFill>
                    <a:schemeClr val="dk1"/>
                  </a:solidFill>
                  <a:latin typeface="Arial"/>
                  <a:ea typeface="Arial"/>
                  <a:cs typeface="Arial"/>
                  <a:sym typeface="Arial"/>
                </a:rPr>
                <a:t>Opt-In</a:t>
              </a:r>
              <a:endParaRPr/>
            </a:p>
            <a:p>
              <a:pPr indent="0" lvl="0" marL="0" marR="0" rtl="0" algn="l">
                <a:lnSpc>
                  <a:spcPct val="100000"/>
                </a:lnSpc>
                <a:spcBef>
                  <a:spcPts val="525"/>
                </a:spcBef>
                <a:spcAft>
                  <a:spcPts val="0"/>
                </a:spcAft>
                <a:buClr>
                  <a:schemeClr val="dk1"/>
                </a:buClr>
                <a:buSzPts val="1500"/>
                <a:buFont typeface="Arial"/>
                <a:buNone/>
              </a:pPr>
              <a:r>
                <a:rPr b="0" i="0" lang="en-US" sz="1500" u="none" cap="none" strike="noStrike">
                  <a:solidFill>
                    <a:schemeClr val="dk1"/>
                  </a:solidFill>
                  <a:latin typeface="Arial"/>
                  <a:ea typeface="Arial"/>
                  <a:cs typeface="Arial"/>
                  <a:sym typeface="Arial"/>
                </a:rPr>
                <a:t>Only on stable Internet</a:t>
              </a:r>
              <a:endParaRPr/>
            </a:p>
            <a:p>
              <a:pPr indent="0" lvl="0" marL="0" marR="0" rtl="0" algn="l">
                <a:lnSpc>
                  <a:spcPct val="100000"/>
                </a:lnSpc>
                <a:spcBef>
                  <a:spcPts val="525"/>
                </a:spcBef>
                <a:spcAft>
                  <a:spcPts val="0"/>
                </a:spcAft>
                <a:buClr>
                  <a:schemeClr val="dk1"/>
                </a:buClr>
                <a:buSzPts val="1500"/>
                <a:buFont typeface="Arial"/>
                <a:buNone/>
              </a:pPr>
              <a:r>
                <a:rPr b="0" i="0" lang="en-US" sz="1500" u="none" cap="none" strike="noStrike">
                  <a:solidFill>
                    <a:schemeClr val="dk1"/>
                  </a:solidFill>
                  <a:latin typeface="Arial"/>
                  <a:ea typeface="Arial"/>
                  <a:cs typeface="Arial"/>
                  <a:sym typeface="Arial"/>
                </a:rPr>
                <a:t>In App notifications</a:t>
              </a:r>
              <a:endParaRPr/>
            </a:p>
          </p:txBody>
        </p:sp>
      </p:grpSp>
      <p:sp>
        <p:nvSpPr>
          <p:cNvPr id="212" name="Google Shape;212;p23"/>
          <p:cNvSpPr txBox="1"/>
          <p:nvPr/>
        </p:nvSpPr>
        <p:spPr>
          <a:xfrm>
            <a:off x="415604" y="6446838"/>
            <a:ext cx="6818400" cy="3651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None/>
            </a:pPr>
            <a:r>
              <a:rPr lang="en-US">
                <a:solidFill>
                  <a:schemeClr val="lt1"/>
                </a:solidFill>
              </a:rPr>
              <a:t>FINAL PROTOTYPE PRESENTATION</a:t>
            </a:r>
            <a:endParaRPr>
              <a:solidFill>
                <a:schemeClr val="lt1"/>
              </a:solidFill>
            </a:endParaRPr>
          </a:p>
        </p:txBody>
      </p:sp>
      <p:sp>
        <p:nvSpPr>
          <p:cNvPr id="213" name="Google Shape;213;p23"/>
          <p:cNvSpPr txBox="1"/>
          <p:nvPr/>
        </p:nvSpPr>
        <p:spPr>
          <a:xfrm>
            <a:off x="8179351" y="6446838"/>
            <a:ext cx="2584800" cy="365100"/>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r>
              <a:rPr lang="en-US">
                <a:solidFill>
                  <a:schemeClr val="lt1"/>
                </a:solidFill>
              </a:rPr>
              <a:t>12/8/21</a:t>
            </a:r>
            <a:endParaRPr>
              <a:solidFill>
                <a:schemeClr val="lt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24"/>
          <p:cNvSpPr txBox="1"/>
          <p:nvPr>
            <p:ph type="title"/>
          </p:nvPr>
        </p:nvSpPr>
        <p:spPr>
          <a:xfrm>
            <a:off x="415600" y="593367"/>
            <a:ext cx="11360700" cy="763500"/>
          </a:xfrm>
          <a:prstGeom prst="rect">
            <a:avLst/>
          </a:prstGeom>
        </p:spPr>
        <p:txBody>
          <a:bodyPr anchorCtr="0" anchor="t" bIns="121900" lIns="121900" spcFirstLastPara="1" rIns="121900" wrap="square" tIns="121900">
            <a:normAutofit fontScale="90000"/>
          </a:bodyPr>
          <a:lstStyle/>
          <a:p>
            <a:pPr indent="0" lvl="0" marL="0" rtl="0" algn="l">
              <a:spcBef>
                <a:spcPts val="0"/>
              </a:spcBef>
              <a:spcAft>
                <a:spcPts val="0"/>
              </a:spcAft>
              <a:buNone/>
            </a:pPr>
            <a:r>
              <a:rPr lang="en-US"/>
              <a:t>User Roles</a:t>
            </a:r>
            <a:endParaRPr/>
          </a:p>
        </p:txBody>
      </p:sp>
      <p:sp>
        <p:nvSpPr>
          <p:cNvPr id="220" name="Google Shape;220;p24"/>
          <p:cNvSpPr txBox="1"/>
          <p:nvPr>
            <p:ph idx="1" type="body"/>
          </p:nvPr>
        </p:nvSpPr>
        <p:spPr>
          <a:xfrm>
            <a:off x="415600" y="1536633"/>
            <a:ext cx="11360700" cy="4555200"/>
          </a:xfrm>
          <a:prstGeom prst="rect">
            <a:avLst/>
          </a:prstGeom>
        </p:spPr>
        <p:txBody>
          <a:bodyPr anchorCtr="0" anchor="t" bIns="121900" lIns="121900" spcFirstLastPara="1" rIns="121900" wrap="square" tIns="121900">
            <a:normAutofit/>
          </a:bodyPr>
          <a:lstStyle/>
          <a:p>
            <a:pPr indent="0" lvl="0" marL="0" rtl="0" algn="l">
              <a:spcBef>
                <a:spcPts val="0"/>
              </a:spcBef>
              <a:spcAft>
                <a:spcPts val="0"/>
              </a:spcAft>
              <a:buClr>
                <a:schemeClr val="dk1"/>
              </a:buClr>
              <a:buSzPts val="1100"/>
              <a:buFont typeface="Arial"/>
              <a:buNone/>
            </a:pPr>
            <a:r>
              <a:rPr b="1" lang="en-US"/>
              <a:t>Student</a:t>
            </a:r>
            <a:r>
              <a:rPr lang="en-US"/>
              <a:t> - User who needs access to their personal grades, download assignments, upload completed assignments, join live video sessions, and download recorded videos.</a:t>
            </a:r>
            <a:endParaRPr/>
          </a:p>
          <a:p>
            <a:pPr indent="0" lvl="0" marL="0" rtl="0" algn="l">
              <a:spcBef>
                <a:spcPts val="1600"/>
              </a:spcBef>
              <a:spcAft>
                <a:spcPts val="0"/>
              </a:spcAft>
              <a:buNone/>
            </a:pPr>
            <a:r>
              <a:rPr b="1" lang="en-US"/>
              <a:t>Teacher</a:t>
            </a:r>
            <a:r>
              <a:rPr lang="en-US"/>
              <a:t> - Users who create assignments, grade assignments, create live sessions, control which content students can access and when, and perform simple reporting such as class grades.</a:t>
            </a:r>
            <a:endParaRPr/>
          </a:p>
          <a:p>
            <a:pPr indent="0" lvl="0" marL="0" rtl="0" algn="l">
              <a:spcBef>
                <a:spcPts val="1600"/>
              </a:spcBef>
              <a:spcAft>
                <a:spcPts val="1600"/>
              </a:spcAft>
              <a:buClr>
                <a:schemeClr val="dk1"/>
              </a:buClr>
              <a:buSzPts val="1100"/>
              <a:buFont typeface="Arial"/>
              <a:buNone/>
            </a:pPr>
            <a:r>
              <a:rPr b="1" lang="en-US"/>
              <a:t>School Administrator</a:t>
            </a:r>
            <a:r>
              <a:rPr lang="en-US"/>
              <a:t> - Users who may need to do reporting on the information stored in the database such as grades, add and remove students from a class, but do not need the other teacher functions.</a:t>
            </a:r>
            <a:endParaRPr/>
          </a:p>
        </p:txBody>
      </p:sp>
      <p:sp>
        <p:nvSpPr>
          <p:cNvPr id="221" name="Google Shape;221;p24"/>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p>
            <a:pPr indent="0" lvl="0" marL="0" rtl="0" algn="r">
              <a:spcBef>
                <a:spcPts val="0"/>
              </a:spcBef>
              <a:spcAft>
                <a:spcPts val="0"/>
              </a:spcAft>
              <a:buNone/>
            </a:pPr>
            <a:fld id="{00000000-1234-1234-1234-123412341234}" type="slidenum">
              <a:rPr lang="en-US"/>
              <a:t>‹#›</a:t>
            </a:fld>
            <a:endParaRPr/>
          </a:p>
        </p:txBody>
      </p:sp>
      <p:sp>
        <p:nvSpPr>
          <p:cNvPr id="222" name="Google Shape;222;p24"/>
          <p:cNvSpPr txBox="1"/>
          <p:nvPr/>
        </p:nvSpPr>
        <p:spPr>
          <a:xfrm>
            <a:off x="0" y="6336750"/>
            <a:ext cx="12192000" cy="585300"/>
          </a:xfrm>
          <a:prstGeom prst="rect">
            <a:avLst/>
          </a:prstGeom>
          <a:solidFill>
            <a:srgbClr val="262626"/>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24"/>
          <p:cNvSpPr txBox="1"/>
          <p:nvPr>
            <p:ph idx="12" type="sldNum"/>
          </p:nvPr>
        </p:nvSpPr>
        <p:spPr>
          <a:xfrm>
            <a:off x="10993582" y="6446838"/>
            <a:ext cx="780000" cy="365100"/>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a:solidFill>
                  <a:srgbClr val="EFEFEF"/>
                </a:solidFill>
              </a:rPr>
              <a:t>‹#›</a:t>
            </a:fld>
            <a:endParaRPr>
              <a:solidFill>
                <a:srgbClr val="EFEFEF"/>
              </a:solidFill>
            </a:endParaRPr>
          </a:p>
        </p:txBody>
      </p:sp>
      <p:sp>
        <p:nvSpPr>
          <p:cNvPr id="224" name="Google Shape;224;p24"/>
          <p:cNvSpPr txBox="1"/>
          <p:nvPr/>
        </p:nvSpPr>
        <p:spPr>
          <a:xfrm>
            <a:off x="415604" y="6446838"/>
            <a:ext cx="6818400" cy="3651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None/>
            </a:pPr>
            <a:r>
              <a:rPr lang="en-US">
                <a:solidFill>
                  <a:schemeClr val="lt1"/>
                </a:solidFill>
              </a:rPr>
              <a:t>FINAL </a:t>
            </a:r>
            <a:r>
              <a:rPr lang="en-US">
                <a:solidFill>
                  <a:schemeClr val="lt1"/>
                </a:solidFill>
              </a:rPr>
              <a:t>PROTOTYPE PRESENTATION</a:t>
            </a:r>
            <a:endParaRPr>
              <a:solidFill>
                <a:schemeClr val="lt1"/>
              </a:solidFill>
            </a:endParaRPr>
          </a:p>
        </p:txBody>
      </p:sp>
      <p:sp>
        <p:nvSpPr>
          <p:cNvPr id="225" name="Google Shape;225;p24"/>
          <p:cNvSpPr txBox="1"/>
          <p:nvPr/>
        </p:nvSpPr>
        <p:spPr>
          <a:xfrm>
            <a:off x="8179351" y="6446838"/>
            <a:ext cx="2584800" cy="365100"/>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r>
              <a:rPr lang="en-US">
                <a:solidFill>
                  <a:schemeClr val="lt1"/>
                </a:solidFill>
              </a:rPr>
              <a:t>12/8</a:t>
            </a:r>
            <a:r>
              <a:rPr lang="en-US">
                <a:solidFill>
                  <a:schemeClr val="lt1"/>
                </a:solidFill>
              </a:rPr>
              <a:t>/21</a:t>
            </a:r>
            <a:endParaRPr>
              <a:solidFill>
                <a:schemeClr val="lt1"/>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